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34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963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6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29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074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799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7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707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739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455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922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66187-AF06-4BF9-B36A-3AAAAAA3AEB1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8A23-6D71-4119-8375-718C6BF126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693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wtokoudouni.weebly.com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365" y="8480283"/>
            <a:ext cx="6615281" cy="1179456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2524669" y="509650"/>
            <a:ext cx="7142661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Μαθηματικά</a:t>
            </a:r>
            <a:r>
              <a:rPr 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el-GR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l-GR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προβλήματα</a:t>
            </a:r>
          </a:p>
          <a:p>
            <a:pPr algn="ctr"/>
            <a:endParaRPr lang="el-GR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26" name="Picture 2" descr="Τα μαθηματικά στην υπηρεσία της ζωής | VIMA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205" y="3600654"/>
            <a:ext cx="4444642" cy="286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2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6000" b="1" dirty="0" smtClean="0"/>
              <a:t>Λύνω τα πιο κάτω προβλήματα:</a:t>
            </a:r>
            <a:endParaRPr lang="el-GR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1.Η δασκάλα της κυρίας Κατερίνας έχει 24 παιδιά και τα χώρισε σε ομάδες. Κάθε ομάδα είχε 4 παιδιά. Σε πόσες ομάδες χώρισε η δασκάλα τα παιδιά;</a:t>
            </a:r>
          </a:p>
          <a:p>
            <a:pPr marL="0" indent="0">
              <a:buNone/>
            </a:pPr>
            <a:r>
              <a:rPr lang="el-GR" dirty="0" smtClean="0"/>
              <a:t>                     </a:t>
            </a:r>
          </a:p>
          <a:p>
            <a:r>
              <a:rPr lang="el-GR" dirty="0" smtClean="0"/>
              <a:t>Εξίσωση:…………………………………………………………….</a:t>
            </a:r>
          </a:p>
          <a:p>
            <a:r>
              <a:rPr lang="el-GR" dirty="0" smtClean="0"/>
              <a:t>Απάντηση:………………………………………………………………………………………</a:t>
            </a:r>
          </a:p>
          <a:p>
            <a:endParaRPr lang="el-GR" dirty="0"/>
          </a:p>
        </p:txBody>
      </p:sp>
      <p:pic>
        <p:nvPicPr>
          <p:cNvPr id="4" name="Picture 3" descr="C:\Users\Student\Desktop\natasa\downloa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67" y="4533967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75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2.Η αίθουσα ενός σχολείου έχει 4 παράθυρα. Πόσα παράθυρα έχουν 9 αίθουσες;</a:t>
            </a:r>
          </a:p>
          <a:p>
            <a:pPr marL="0" indent="0">
              <a:buNone/>
            </a:pPr>
            <a:r>
              <a:rPr lang="el-GR" dirty="0" smtClean="0"/>
              <a:t>               </a:t>
            </a:r>
          </a:p>
          <a:p>
            <a:r>
              <a:rPr lang="el-GR" dirty="0" smtClean="0"/>
              <a:t>Εξίσωση:……………………………………………………………</a:t>
            </a:r>
          </a:p>
          <a:p>
            <a:r>
              <a:rPr lang="el-GR" dirty="0" smtClean="0"/>
              <a:t>Απάντηση:……………………………………………………………………………………………………………………………………………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Picture 3" descr="C:\Users\Student\Desktop\natasa\download (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426" y="3850783"/>
            <a:ext cx="2302434" cy="1715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14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713324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3.Το κοτέτσι του παππού μου έχει 8 κότες. Η κάθε κότα γέννησε 3 αυγά. Πόσα αυγά γέννησαν οι κότες συνολικά;</a:t>
            </a:r>
          </a:p>
          <a:p>
            <a:pPr marL="0" indent="0">
              <a:buNone/>
            </a:pPr>
            <a:r>
              <a:rPr lang="el-GR" dirty="0" smtClean="0"/>
              <a:t>                        </a:t>
            </a:r>
          </a:p>
          <a:p>
            <a:r>
              <a:rPr lang="el-GR" dirty="0" smtClean="0"/>
              <a:t>Εξίσωση:………………………………………………………</a:t>
            </a:r>
          </a:p>
          <a:p>
            <a:r>
              <a:rPr lang="el-GR" dirty="0" smtClean="0"/>
              <a:t>Απάντηση:………………………………………………………………………………………………………………………………………</a:t>
            </a:r>
          </a:p>
          <a:p>
            <a:endParaRPr lang="el-GR" dirty="0"/>
          </a:p>
        </p:txBody>
      </p:sp>
      <p:pic>
        <p:nvPicPr>
          <p:cNvPr id="4" name="Picture 3" descr="C:\Users\Student\Desktop\natasa\απεικόνιση-κότας-και-επτά-αυγών-της-σε-ένα-άσπρο-υπόβαθρο-3005602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271" y="3760631"/>
            <a:ext cx="2549828" cy="2063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43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214" y="154546"/>
            <a:ext cx="11681138" cy="65424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www.scribd.com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036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ΜΑΘΗΜΑΤΙΚΑ - ΠΡΩΤΟ ΚΟΥΔΟΥΝΙ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196" y="0"/>
            <a:ext cx="4655705" cy="66970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581781" y="6154960"/>
            <a:ext cx="361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https://prwtokoudouni.weebly.com/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910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48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96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Λύνω τα πιο κάτω προβλήματα: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7</cp:revision>
  <dcterms:created xsi:type="dcterms:W3CDTF">2020-06-09T04:50:32Z</dcterms:created>
  <dcterms:modified xsi:type="dcterms:W3CDTF">2020-06-19T06:40:42Z</dcterms:modified>
</cp:coreProperties>
</file>