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5" r:id="rId4"/>
    <p:sldId id="266" r:id="rId5"/>
    <p:sldId id="259" r:id="rId6"/>
    <p:sldId id="260" r:id="rId7"/>
    <p:sldId id="261" r:id="rId8"/>
    <p:sldId id="268" r:id="rId9"/>
    <p:sldId id="263" r:id="rId10"/>
    <p:sldId id="267" r:id="rId11"/>
  </p:sldIdLst>
  <p:sldSz cx="12192000" cy="6858000"/>
  <p:notesSz cx="6858000" cy="9144000"/>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D340-2D55-4588-BDA0-9AB3374ED2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A3280425-86C1-4B32-84DE-21FDD533C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92EE1167-ED05-4B7F-8B9E-7BA390DEECBD}"/>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5" name="Footer Placeholder 4">
            <a:extLst>
              <a:ext uri="{FF2B5EF4-FFF2-40B4-BE49-F238E27FC236}">
                <a16:creationId xmlns:a16="http://schemas.microsoft.com/office/drawing/2014/main" id="{71ACC015-11AE-4C94-88BA-5B6E59DBCB5D}"/>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3485A668-7936-49DD-9326-219C5767A18B}"/>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398297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C7C0-0C12-47D1-883E-1E0688D19C80}"/>
              </a:ext>
            </a:extLst>
          </p:cNvPr>
          <p:cNvSpPr>
            <a:spLocks noGrp="1"/>
          </p:cNvSpPr>
          <p:nvPr>
            <p:ph type="title"/>
          </p:nvPr>
        </p:nvSpPr>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61C04616-BF3F-4549-8F1A-BDE32316FE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4EC16638-C4E0-49E3-9BA4-3C260ABF6C37}"/>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5" name="Footer Placeholder 4">
            <a:extLst>
              <a:ext uri="{FF2B5EF4-FFF2-40B4-BE49-F238E27FC236}">
                <a16:creationId xmlns:a16="http://schemas.microsoft.com/office/drawing/2014/main" id="{44F7FBD4-27F5-4601-B1B0-373F38AC81AC}"/>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D486F5A4-5238-4901-A8EB-7F8B916A5F51}"/>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378937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B6C3DB-998A-4B45-9864-5167C59F06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4195F4E5-3FBB-47C5-A610-12DA41F6EF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FC261E11-2783-45EC-AFCB-8A7E1315E736}"/>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5" name="Footer Placeholder 4">
            <a:extLst>
              <a:ext uri="{FF2B5EF4-FFF2-40B4-BE49-F238E27FC236}">
                <a16:creationId xmlns:a16="http://schemas.microsoft.com/office/drawing/2014/main" id="{BEDF03B1-AABE-496D-825D-6662ECFE8876}"/>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44213CEF-3CFD-4AEA-803F-EA634E03186D}"/>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410369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6613-A9EB-43A4-AB2E-543414025F9E}"/>
              </a:ext>
            </a:extLst>
          </p:cNvPr>
          <p:cNvSpPr>
            <a:spLocks noGrp="1"/>
          </p:cNvSpPr>
          <p:nvPr>
            <p:ph type="title"/>
          </p:nvPr>
        </p:nvSpPr>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058B55E5-8183-412A-9A34-FF0BBF1864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5C363B51-5FB3-463A-93CC-D5BBEC60D176}"/>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5" name="Footer Placeholder 4">
            <a:extLst>
              <a:ext uri="{FF2B5EF4-FFF2-40B4-BE49-F238E27FC236}">
                <a16:creationId xmlns:a16="http://schemas.microsoft.com/office/drawing/2014/main" id="{1EBE080F-0DAA-453D-B715-799E3379B0FD}"/>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25730EF7-3CE4-45CF-AEF7-BD2F4675387B}"/>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427022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E9C44-BA5E-4A87-BA2A-8534489E61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DAC76ADB-397C-4E99-BC0A-DB57E79B8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47FA10-E176-4801-88C2-0BEAF92D621A}"/>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5" name="Footer Placeholder 4">
            <a:extLst>
              <a:ext uri="{FF2B5EF4-FFF2-40B4-BE49-F238E27FC236}">
                <a16:creationId xmlns:a16="http://schemas.microsoft.com/office/drawing/2014/main" id="{24ED412D-B18C-45B9-90E9-9B4487138776}"/>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7617B4F4-9768-4858-9215-E9370EDC50DB}"/>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270366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3251E-8496-4C07-98E4-836CA6BE1C91}"/>
              </a:ext>
            </a:extLst>
          </p:cNvPr>
          <p:cNvSpPr>
            <a:spLocks noGrp="1"/>
          </p:cNvSpPr>
          <p:nvPr>
            <p:ph type="title"/>
          </p:nvPr>
        </p:nvSpPr>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0BDC1606-CE19-456F-96AA-8264703A4E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BC279C9C-FD5A-4F7D-89C7-F8115677FA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7919B539-8467-4380-AE16-605039C0FD06}"/>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6" name="Footer Placeholder 5">
            <a:extLst>
              <a:ext uri="{FF2B5EF4-FFF2-40B4-BE49-F238E27FC236}">
                <a16:creationId xmlns:a16="http://schemas.microsoft.com/office/drawing/2014/main" id="{DFBB53B9-910B-42F7-A9A4-D23301B8276E}"/>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C889C0B0-6AB0-49D1-9EB2-ABA583EEF06D}"/>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132599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7D891-77FA-43B4-994B-159F6224E8F4}"/>
              </a:ext>
            </a:extLst>
          </p:cNvPr>
          <p:cNvSpPr>
            <a:spLocks noGrp="1"/>
          </p:cNvSpPr>
          <p:nvPr>
            <p:ph type="title"/>
          </p:nvPr>
        </p:nvSpPr>
        <p:spPr>
          <a:xfrm>
            <a:off x="839788" y="365125"/>
            <a:ext cx="10515600" cy="1325563"/>
          </a:xfr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AF715228-71A6-45C2-AE70-03DB3D17F7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62516D-4C12-4EA7-AB1F-C73DC90B8F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096E8785-C04B-45B2-AF52-93603161E8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208D29-8F45-48B4-8C48-328DBC70AF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B5EACDAE-49DB-4933-8358-37191307865D}"/>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8" name="Footer Placeholder 7">
            <a:extLst>
              <a:ext uri="{FF2B5EF4-FFF2-40B4-BE49-F238E27FC236}">
                <a16:creationId xmlns:a16="http://schemas.microsoft.com/office/drawing/2014/main" id="{CC57FEC0-704C-4F7F-B9CB-295E26D1FC31}"/>
              </a:ext>
            </a:extLst>
          </p:cNvPr>
          <p:cNvSpPr>
            <a:spLocks noGrp="1"/>
          </p:cNvSpPr>
          <p:nvPr>
            <p:ph type="ftr" sz="quarter" idx="11"/>
          </p:nvPr>
        </p:nvSpPr>
        <p:spPr/>
        <p:txBody>
          <a:bodyPr/>
          <a:lstStyle/>
          <a:p>
            <a:endParaRPr lang="en-CY"/>
          </a:p>
        </p:txBody>
      </p:sp>
      <p:sp>
        <p:nvSpPr>
          <p:cNvPr id="9" name="Slide Number Placeholder 8">
            <a:extLst>
              <a:ext uri="{FF2B5EF4-FFF2-40B4-BE49-F238E27FC236}">
                <a16:creationId xmlns:a16="http://schemas.microsoft.com/office/drawing/2014/main" id="{34B05B22-0FBE-4EE8-83B5-CF11B393155A}"/>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379047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BF0A-8C30-45AE-9509-AF8D9640FB0D}"/>
              </a:ext>
            </a:extLst>
          </p:cNvPr>
          <p:cNvSpPr>
            <a:spLocks noGrp="1"/>
          </p:cNvSpPr>
          <p:nvPr>
            <p:ph type="title"/>
          </p:nvPr>
        </p:nvSpPr>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5EBBD433-F044-4631-BB23-B7ABDF6B72DE}"/>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4" name="Footer Placeholder 3">
            <a:extLst>
              <a:ext uri="{FF2B5EF4-FFF2-40B4-BE49-F238E27FC236}">
                <a16:creationId xmlns:a16="http://schemas.microsoft.com/office/drawing/2014/main" id="{FD35CAF8-54DE-4F93-9D9D-3DA374C65528}"/>
              </a:ext>
            </a:extLst>
          </p:cNvPr>
          <p:cNvSpPr>
            <a:spLocks noGrp="1"/>
          </p:cNvSpPr>
          <p:nvPr>
            <p:ph type="ftr" sz="quarter" idx="11"/>
          </p:nvPr>
        </p:nvSpPr>
        <p:spPr/>
        <p:txBody>
          <a:bodyPr/>
          <a:lstStyle/>
          <a:p>
            <a:endParaRPr lang="en-CY"/>
          </a:p>
        </p:txBody>
      </p:sp>
      <p:sp>
        <p:nvSpPr>
          <p:cNvPr id="5" name="Slide Number Placeholder 4">
            <a:extLst>
              <a:ext uri="{FF2B5EF4-FFF2-40B4-BE49-F238E27FC236}">
                <a16:creationId xmlns:a16="http://schemas.microsoft.com/office/drawing/2014/main" id="{588E1208-A417-48B0-B137-8DEBCDEA7E99}"/>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325057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1D9792-B645-4054-87C4-34DF7C0FF044}"/>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3" name="Footer Placeholder 2">
            <a:extLst>
              <a:ext uri="{FF2B5EF4-FFF2-40B4-BE49-F238E27FC236}">
                <a16:creationId xmlns:a16="http://schemas.microsoft.com/office/drawing/2014/main" id="{62240D63-15CC-4B6D-A1ED-F9EC647EB766}"/>
              </a:ext>
            </a:extLst>
          </p:cNvPr>
          <p:cNvSpPr>
            <a:spLocks noGrp="1"/>
          </p:cNvSpPr>
          <p:nvPr>
            <p:ph type="ftr" sz="quarter" idx="11"/>
          </p:nvPr>
        </p:nvSpPr>
        <p:spPr/>
        <p:txBody>
          <a:bodyPr/>
          <a:lstStyle/>
          <a:p>
            <a:endParaRPr lang="en-CY"/>
          </a:p>
        </p:txBody>
      </p:sp>
      <p:sp>
        <p:nvSpPr>
          <p:cNvPr id="4" name="Slide Number Placeholder 3">
            <a:extLst>
              <a:ext uri="{FF2B5EF4-FFF2-40B4-BE49-F238E27FC236}">
                <a16:creationId xmlns:a16="http://schemas.microsoft.com/office/drawing/2014/main" id="{23D87843-6D44-4CDD-8D03-1DB3D2E5A410}"/>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206751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3999-7C67-403C-B4AF-B7F0EB4EB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FD2D1725-68DF-4C95-B8A3-073287B255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026B551C-DCD4-4B16-8247-957BF59F6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CE974D-7DF3-4689-8F8A-C3EBAA3D8F4B}"/>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6" name="Footer Placeholder 5">
            <a:extLst>
              <a:ext uri="{FF2B5EF4-FFF2-40B4-BE49-F238E27FC236}">
                <a16:creationId xmlns:a16="http://schemas.microsoft.com/office/drawing/2014/main" id="{30974431-FD99-4226-845F-0279BC291E59}"/>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0058CAC3-8F33-4A75-BA8A-4CCD72535D5A}"/>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122280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6C33-71F0-49AB-BB8C-89CE16F060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8B5CDD00-D401-4553-9CE2-F6DF82088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9739367-E76C-4035-8221-5298B9A3C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B50D4C-886D-40E9-8BCA-87633B6DA63E}"/>
              </a:ext>
            </a:extLst>
          </p:cNvPr>
          <p:cNvSpPr>
            <a:spLocks noGrp="1"/>
          </p:cNvSpPr>
          <p:nvPr>
            <p:ph type="dt" sz="half" idx="10"/>
          </p:nvPr>
        </p:nvSpPr>
        <p:spPr/>
        <p:txBody>
          <a:bodyPr/>
          <a:lstStyle/>
          <a:p>
            <a:fld id="{B8B425E7-7F37-4AFC-B57B-CDC1191EC8C3}" type="datetimeFigureOut">
              <a:rPr lang="en-CY" smtClean="0"/>
              <a:t>13/05/2020</a:t>
            </a:fld>
            <a:endParaRPr lang="en-CY"/>
          </a:p>
        </p:txBody>
      </p:sp>
      <p:sp>
        <p:nvSpPr>
          <p:cNvPr id="6" name="Footer Placeholder 5">
            <a:extLst>
              <a:ext uri="{FF2B5EF4-FFF2-40B4-BE49-F238E27FC236}">
                <a16:creationId xmlns:a16="http://schemas.microsoft.com/office/drawing/2014/main" id="{28F11EE1-27FA-4FFB-A76B-9494F65B3E79}"/>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327267FE-E10D-4839-86CC-ED1D9FE176C9}"/>
              </a:ext>
            </a:extLst>
          </p:cNvPr>
          <p:cNvSpPr>
            <a:spLocks noGrp="1"/>
          </p:cNvSpPr>
          <p:nvPr>
            <p:ph type="sldNum" sz="quarter" idx="12"/>
          </p:nvPr>
        </p:nvSpPr>
        <p:spPr/>
        <p:txBody>
          <a:bodyPr/>
          <a:lstStyle/>
          <a:p>
            <a:fld id="{FD7BEABA-FCAA-470B-955D-E1E6E8C688DD}" type="slidenum">
              <a:rPr lang="en-CY" smtClean="0"/>
              <a:t>‹#›</a:t>
            </a:fld>
            <a:endParaRPr lang="en-CY"/>
          </a:p>
        </p:txBody>
      </p:sp>
    </p:spTree>
    <p:extLst>
      <p:ext uri="{BB962C8B-B14F-4D97-AF65-F5344CB8AC3E}">
        <p14:creationId xmlns:p14="http://schemas.microsoft.com/office/powerpoint/2010/main" val="28947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F2146C-B36B-446C-A914-E4829BC94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Y"/>
          </a:p>
        </p:txBody>
      </p:sp>
      <p:sp>
        <p:nvSpPr>
          <p:cNvPr id="3" name="Text Placeholder 2">
            <a:extLst>
              <a:ext uri="{FF2B5EF4-FFF2-40B4-BE49-F238E27FC236}">
                <a16:creationId xmlns:a16="http://schemas.microsoft.com/office/drawing/2014/main" id="{22127896-C05A-4E00-A6D3-7C98C851C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7F9711B0-9505-48A4-A497-0D4C82446B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425E7-7F37-4AFC-B57B-CDC1191EC8C3}" type="datetimeFigureOut">
              <a:rPr lang="en-CY" smtClean="0"/>
              <a:t>13/05/2020</a:t>
            </a:fld>
            <a:endParaRPr lang="en-CY"/>
          </a:p>
        </p:txBody>
      </p:sp>
      <p:sp>
        <p:nvSpPr>
          <p:cNvPr id="5" name="Footer Placeholder 4">
            <a:extLst>
              <a:ext uri="{FF2B5EF4-FFF2-40B4-BE49-F238E27FC236}">
                <a16:creationId xmlns:a16="http://schemas.microsoft.com/office/drawing/2014/main" id="{D02E4C3E-0273-4867-AC6D-4177E5A32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Y"/>
          </a:p>
        </p:txBody>
      </p:sp>
      <p:sp>
        <p:nvSpPr>
          <p:cNvPr id="6" name="Slide Number Placeholder 5">
            <a:extLst>
              <a:ext uri="{FF2B5EF4-FFF2-40B4-BE49-F238E27FC236}">
                <a16:creationId xmlns:a16="http://schemas.microsoft.com/office/drawing/2014/main" id="{C82056E0-C1D2-47D2-AEF2-E1F640DF24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BEABA-FCAA-470B-955D-E1E6E8C688DD}" type="slidenum">
              <a:rPr lang="en-CY" smtClean="0"/>
              <a:t>‹#›</a:t>
            </a:fld>
            <a:endParaRPr lang="en-CY"/>
          </a:p>
        </p:txBody>
      </p:sp>
    </p:spTree>
    <p:extLst>
      <p:ext uri="{BB962C8B-B14F-4D97-AF65-F5344CB8AC3E}">
        <p14:creationId xmlns:p14="http://schemas.microsoft.com/office/powerpoint/2010/main" val="344630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EBFDB7D-DD97-44CE-AFFB-458781A3DB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 up of a piece of paper&#10;&#10;Description automatically generated">
            <a:extLst>
              <a:ext uri="{FF2B5EF4-FFF2-40B4-BE49-F238E27FC236}">
                <a16:creationId xmlns:a16="http://schemas.microsoft.com/office/drawing/2014/main" id="{715FE1F3-15E6-4F62-915E-4AD03EF52259}"/>
              </a:ext>
            </a:extLst>
          </p:cNvPr>
          <p:cNvPicPr>
            <a:picLocks noChangeAspect="1"/>
          </p:cNvPicPr>
          <p:nvPr/>
        </p:nvPicPr>
        <p:blipFill rotWithShape="1">
          <a:blip r:embed="rId2">
            <a:extLst>
              <a:ext uri="{28A0092B-C50C-407E-A947-70E740481C1C}">
                <a14:useLocalDpi xmlns:a14="http://schemas.microsoft.com/office/drawing/2010/main" val="0"/>
              </a:ext>
            </a:extLst>
          </a:blip>
          <a:srcRect r="-1" b="1389"/>
          <a:stretch/>
        </p:blipFill>
        <p:spPr>
          <a:xfrm>
            <a:off x="20" y="10"/>
            <a:ext cx="9272902" cy="6857990"/>
          </a:xfrm>
          <a:custGeom>
            <a:avLst/>
            <a:gdLst/>
            <a:ahLst/>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p:spPr>
      </p:pic>
      <p:sp>
        <p:nvSpPr>
          <p:cNvPr id="10" name="Freeform 5">
            <a:extLst>
              <a:ext uri="{FF2B5EF4-FFF2-40B4-BE49-F238E27FC236}">
                <a16:creationId xmlns:a16="http://schemas.microsoft.com/office/drawing/2014/main" id="{50F864A1-23CF-4954-887F-3C4458622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2" name="Freeform 5">
            <a:extLst>
              <a:ext uri="{FF2B5EF4-FFF2-40B4-BE49-F238E27FC236}">
                <a16:creationId xmlns:a16="http://schemas.microsoft.com/office/drawing/2014/main" id="{8D313E8C-7457-407E-BDA5-EACA44D38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40153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4C04572-3892-4308-AC5E-E4F431541FAC}"/>
              </a:ext>
            </a:extLst>
          </p:cNvPr>
          <p:cNvSpPr>
            <a:spLocks noGrp="1"/>
          </p:cNvSpPr>
          <p:nvPr>
            <p:ph idx="1"/>
          </p:nvPr>
        </p:nvSpPr>
        <p:spPr>
          <a:xfrm>
            <a:off x="1367624" y="2490436"/>
            <a:ext cx="9708995" cy="3567173"/>
          </a:xfrm>
        </p:spPr>
        <p:txBody>
          <a:bodyPr anchor="ctr">
            <a:normAutofit/>
          </a:bodyPr>
          <a:lstStyle/>
          <a:p>
            <a:pPr marL="0" indent="0">
              <a:buNone/>
            </a:pPr>
            <a:r>
              <a:rPr lang="el-GR" sz="2400" b="1" dirty="0"/>
              <a:t>Πώς με κάνει να νιώθω;</a:t>
            </a:r>
          </a:p>
          <a:p>
            <a:pPr>
              <a:buFont typeface="Wingdings" panose="05000000000000000000" pitchFamily="2" charset="2"/>
              <a:buChar char="Ø"/>
            </a:pPr>
            <a:r>
              <a:rPr lang="el-GR" sz="2400" dirty="0"/>
              <a:t>Χαρούμενος</a:t>
            </a:r>
          </a:p>
          <a:p>
            <a:pPr>
              <a:buFont typeface="Wingdings" panose="05000000000000000000" pitchFamily="2" charset="2"/>
              <a:buChar char="Ø"/>
            </a:pPr>
            <a:r>
              <a:rPr lang="el-GR" sz="2400" dirty="0"/>
              <a:t>Ευδιάθετος</a:t>
            </a:r>
          </a:p>
          <a:p>
            <a:pPr>
              <a:buFont typeface="Wingdings" panose="05000000000000000000" pitchFamily="2" charset="2"/>
              <a:buChar char="Ø"/>
            </a:pPr>
            <a:r>
              <a:rPr lang="el-GR" sz="2400" dirty="0"/>
              <a:t>Μ’ αρέσει που που προσφέρει παρέα</a:t>
            </a:r>
          </a:p>
          <a:p>
            <a:pPr>
              <a:buFont typeface="Wingdings" panose="05000000000000000000" pitchFamily="2" charset="2"/>
              <a:buChar char="Ø"/>
            </a:pPr>
            <a:r>
              <a:rPr lang="el-GR" sz="2400" dirty="0"/>
              <a:t>Το αγαπάω και φροντίζουμε ο ένας τον άλλον</a:t>
            </a:r>
            <a:endParaRPr lang="en-CY" sz="2400" dirty="0"/>
          </a:p>
        </p:txBody>
      </p:sp>
    </p:spTree>
    <p:extLst>
      <p:ext uri="{BB962C8B-B14F-4D97-AF65-F5344CB8AC3E}">
        <p14:creationId xmlns:p14="http://schemas.microsoft.com/office/powerpoint/2010/main" val="3228612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29670-1FAA-47B4-9E8C-41260D725C6F}"/>
              </a:ext>
            </a:extLst>
          </p:cNvPr>
          <p:cNvSpPr>
            <a:spLocks noGrp="1"/>
          </p:cNvSpPr>
          <p:nvPr>
            <p:ph type="title"/>
          </p:nvPr>
        </p:nvSpPr>
        <p:spPr>
          <a:solidFill>
            <a:schemeClr val="accent6">
              <a:lumMod val="20000"/>
              <a:lumOff val="80000"/>
            </a:schemeClr>
          </a:solidFill>
        </p:spPr>
        <p:txBody>
          <a:bodyPr/>
          <a:lstStyle/>
          <a:p>
            <a:pPr algn="ctr"/>
            <a:r>
              <a:rPr lang="el-GR" b="1" u="sng" dirty="0"/>
              <a:t>Περιγραφή:</a:t>
            </a:r>
            <a:br>
              <a:rPr lang="el-GR" b="1" dirty="0"/>
            </a:br>
            <a:r>
              <a:rPr lang="el-GR" b="1" dirty="0"/>
              <a:t>Το δικό μου τερατάκι</a:t>
            </a:r>
            <a:endParaRPr lang="en-CY" b="1" dirty="0"/>
          </a:p>
        </p:txBody>
      </p:sp>
      <p:sp>
        <p:nvSpPr>
          <p:cNvPr id="3" name="Content Placeholder 2">
            <a:extLst>
              <a:ext uri="{FF2B5EF4-FFF2-40B4-BE49-F238E27FC236}">
                <a16:creationId xmlns:a16="http://schemas.microsoft.com/office/drawing/2014/main" id="{CF44C730-B1FF-4EFA-B4C4-96D49515E84F}"/>
              </a:ext>
            </a:extLst>
          </p:cNvPr>
          <p:cNvSpPr>
            <a:spLocks noGrp="1"/>
          </p:cNvSpPr>
          <p:nvPr>
            <p:ph idx="1"/>
          </p:nvPr>
        </p:nvSpPr>
        <p:spPr>
          <a:xfrm>
            <a:off x="838200" y="2451651"/>
            <a:ext cx="10515600" cy="2491409"/>
          </a:xfrm>
          <a:ln w="38100">
            <a:solidFill>
              <a:schemeClr val="accent5">
                <a:lumMod val="75000"/>
              </a:schemeClr>
            </a:solidFill>
          </a:ln>
        </p:spPr>
        <p:txBody>
          <a:bodyPr>
            <a:normAutofit/>
          </a:bodyPr>
          <a:lstStyle/>
          <a:p>
            <a:pPr marL="0" indent="0">
              <a:buNone/>
            </a:pPr>
            <a:r>
              <a:rPr lang="el-GR" sz="3600" b="1" dirty="0"/>
              <a:t>Εισαγωγή:</a:t>
            </a:r>
          </a:p>
          <a:p>
            <a:pPr>
              <a:buFont typeface="Wingdings" panose="05000000000000000000" pitchFamily="2" charset="2"/>
              <a:buChar char="Ø"/>
            </a:pPr>
            <a:r>
              <a:rPr lang="el-GR" sz="3600" dirty="0"/>
              <a:t>Όνομα</a:t>
            </a:r>
          </a:p>
          <a:p>
            <a:pPr>
              <a:buFont typeface="Wingdings" panose="05000000000000000000" pitchFamily="2" charset="2"/>
              <a:buChar char="Ø"/>
            </a:pPr>
            <a:r>
              <a:rPr lang="el-GR" sz="3600" dirty="0"/>
              <a:t>Που το βρήκα;</a:t>
            </a:r>
            <a:endParaRPr lang="en-GB" sz="3600" dirty="0"/>
          </a:p>
          <a:p>
            <a:pPr marL="0" indent="0" algn="r">
              <a:buNone/>
            </a:pPr>
            <a:endParaRPr lang="en-GB" sz="1400" dirty="0"/>
          </a:p>
          <a:p>
            <a:pPr marL="0" indent="0" algn="r">
              <a:buNone/>
            </a:pPr>
            <a:r>
              <a:rPr lang="en-GB" sz="1400" dirty="0"/>
              <a:t>Reoulita.gr</a:t>
            </a:r>
            <a:endParaRPr lang="en-CY" sz="1400" dirty="0"/>
          </a:p>
        </p:txBody>
      </p:sp>
    </p:spTree>
    <p:extLst>
      <p:ext uri="{BB962C8B-B14F-4D97-AF65-F5344CB8AC3E}">
        <p14:creationId xmlns:p14="http://schemas.microsoft.com/office/powerpoint/2010/main" val="164911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AE46B-7FFD-4AA4-880F-2161CC6F05DC}"/>
              </a:ext>
            </a:extLst>
          </p:cNvPr>
          <p:cNvSpPr>
            <a:spLocks noGrp="1"/>
          </p:cNvSpPr>
          <p:nvPr>
            <p:ph type="title"/>
          </p:nvPr>
        </p:nvSpPr>
        <p:spPr>
          <a:xfrm>
            <a:off x="838200" y="1232452"/>
            <a:ext cx="10515600" cy="1656522"/>
          </a:xfrm>
          <a:ln w="38100">
            <a:solidFill>
              <a:schemeClr val="accent2">
                <a:lumMod val="75000"/>
              </a:schemeClr>
            </a:solidFill>
          </a:ln>
        </p:spPr>
        <p:txBody>
          <a:bodyPr>
            <a:normAutofit fontScale="90000"/>
          </a:bodyPr>
          <a:lstStyle/>
          <a:p>
            <a:r>
              <a:rPr lang="el-GR" sz="4000" dirty="0">
                <a:latin typeface="Calibri" panose="020F0502020204030204" pitchFamily="34" charset="0"/>
                <a:cs typeface="Calibri" panose="020F0502020204030204" pitchFamily="34" charset="0"/>
              </a:rPr>
              <a:t>Έχει.....</a:t>
            </a:r>
            <a:br>
              <a:rPr lang="en-GB" sz="4000" dirty="0">
                <a:latin typeface="Calibri" panose="020F0502020204030204" pitchFamily="34" charset="0"/>
                <a:cs typeface="Calibri" panose="020F0502020204030204" pitchFamily="34" charset="0"/>
              </a:rPr>
            </a:br>
            <a:br>
              <a:rPr lang="en-GB" sz="4000" dirty="0">
                <a:latin typeface="Calibri" panose="020F0502020204030204" pitchFamily="34" charset="0"/>
                <a:cs typeface="Calibri" panose="020F0502020204030204" pitchFamily="34" charset="0"/>
              </a:rPr>
            </a:br>
            <a:r>
              <a:rPr lang="en-GB" sz="4000" dirty="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Reoulita.gr</a:t>
            </a:r>
            <a:endParaRPr lang="en-CY" sz="1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3608BA1-BBD5-4392-9747-DD6AE5CB5216}"/>
              </a:ext>
            </a:extLst>
          </p:cNvPr>
          <p:cNvSpPr>
            <a:spLocks noGrp="1"/>
          </p:cNvSpPr>
          <p:nvPr>
            <p:ph idx="1"/>
          </p:nvPr>
        </p:nvSpPr>
        <p:spPr>
          <a:xfrm>
            <a:off x="838200" y="4147929"/>
            <a:ext cx="10515600" cy="1775793"/>
          </a:xfrm>
          <a:ln w="38100">
            <a:solidFill>
              <a:schemeClr val="tx1"/>
            </a:solidFill>
          </a:ln>
        </p:spPr>
        <p:txBody>
          <a:bodyPr>
            <a:normAutofit fontScale="92500" lnSpcReduction="10000"/>
          </a:bodyPr>
          <a:lstStyle/>
          <a:p>
            <a:pPr marL="0" indent="0">
              <a:buNone/>
            </a:pPr>
            <a:r>
              <a:rPr lang="el-GR" sz="4000" dirty="0"/>
              <a:t>Είναι.....</a:t>
            </a:r>
            <a:endParaRPr lang="en-GB" sz="4000" dirty="0"/>
          </a:p>
          <a:p>
            <a:pPr marL="0" indent="0">
              <a:buNone/>
            </a:pPr>
            <a:endParaRPr lang="en-GB" sz="4000" dirty="0"/>
          </a:p>
          <a:p>
            <a:pPr marL="0" indent="0" algn="r">
              <a:buNone/>
            </a:pPr>
            <a:endParaRPr lang="en-GB" sz="1500" dirty="0"/>
          </a:p>
          <a:p>
            <a:pPr marL="0" indent="0" algn="r">
              <a:buNone/>
            </a:pPr>
            <a:r>
              <a:rPr lang="en-GB" sz="1500" dirty="0"/>
              <a:t>Reoulita.gr</a:t>
            </a:r>
            <a:endParaRPr lang="en-CY" sz="1500" dirty="0"/>
          </a:p>
        </p:txBody>
      </p:sp>
    </p:spTree>
    <p:extLst>
      <p:ext uri="{BB962C8B-B14F-4D97-AF65-F5344CB8AC3E}">
        <p14:creationId xmlns:p14="http://schemas.microsoft.com/office/powerpoint/2010/main" val="18002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24774-6716-447A-8F1F-52AFB4CFE81B}"/>
              </a:ext>
            </a:extLst>
          </p:cNvPr>
          <p:cNvSpPr>
            <a:spLocks noGrp="1"/>
          </p:cNvSpPr>
          <p:nvPr>
            <p:ph type="title"/>
          </p:nvPr>
        </p:nvSpPr>
        <p:spPr>
          <a:xfrm>
            <a:off x="838200" y="365125"/>
            <a:ext cx="10515600" cy="2497345"/>
          </a:xfrm>
          <a:ln w="38100">
            <a:solidFill>
              <a:schemeClr val="accent1">
                <a:lumMod val="60000"/>
                <a:lumOff val="40000"/>
              </a:schemeClr>
            </a:solidFill>
          </a:ln>
        </p:spPr>
        <p:txBody>
          <a:bodyPr>
            <a:normAutofit/>
          </a:bodyPr>
          <a:lstStyle/>
          <a:p>
            <a:r>
              <a:rPr lang="el-GR" sz="4000" dirty="0">
                <a:latin typeface="Calibri" panose="020F0502020204030204" pitchFamily="34" charset="0"/>
                <a:cs typeface="Calibri" panose="020F0502020204030204" pitchFamily="34" charset="0"/>
              </a:rPr>
              <a:t>Μπορεί........</a:t>
            </a:r>
            <a:br>
              <a:rPr lang="en-GB" sz="4000" dirty="0">
                <a:latin typeface="Calibri" panose="020F0502020204030204" pitchFamily="34" charset="0"/>
                <a:cs typeface="Calibri" panose="020F0502020204030204" pitchFamily="34" charset="0"/>
              </a:rPr>
            </a:br>
            <a:br>
              <a:rPr lang="en-GB" sz="4000" dirty="0">
                <a:latin typeface="Calibri" panose="020F0502020204030204" pitchFamily="34" charset="0"/>
                <a:cs typeface="Calibri" panose="020F0502020204030204" pitchFamily="34" charset="0"/>
              </a:rPr>
            </a:br>
            <a:br>
              <a:rPr lang="en-GB" sz="4000" dirty="0">
                <a:latin typeface="Calibri" panose="020F0502020204030204" pitchFamily="34" charset="0"/>
                <a:cs typeface="Calibri" panose="020F0502020204030204" pitchFamily="34" charset="0"/>
              </a:rPr>
            </a:br>
            <a:r>
              <a:rPr lang="en-GB" sz="4000" dirty="0">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Reoulita.gr </a:t>
            </a:r>
            <a:endParaRPr lang="en-CY" sz="1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29E1BA6-2BEA-4008-9902-C9B418022739}"/>
              </a:ext>
            </a:extLst>
          </p:cNvPr>
          <p:cNvSpPr>
            <a:spLocks noGrp="1"/>
          </p:cNvSpPr>
          <p:nvPr>
            <p:ph idx="1"/>
          </p:nvPr>
        </p:nvSpPr>
        <p:spPr>
          <a:xfrm>
            <a:off x="838200" y="3763617"/>
            <a:ext cx="10515600" cy="2497345"/>
          </a:xfrm>
          <a:ln w="38100">
            <a:solidFill>
              <a:schemeClr val="accent6">
                <a:lumMod val="60000"/>
                <a:lumOff val="40000"/>
              </a:schemeClr>
            </a:solidFill>
          </a:ln>
        </p:spPr>
        <p:txBody>
          <a:bodyPr>
            <a:normAutofit/>
          </a:bodyPr>
          <a:lstStyle/>
          <a:p>
            <a:pPr marL="0" indent="0">
              <a:buNone/>
            </a:pPr>
            <a:r>
              <a:rPr lang="el-GR" sz="4000" b="1" dirty="0"/>
              <a:t>Επίλογος:</a:t>
            </a:r>
          </a:p>
          <a:p>
            <a:pPr>
              <a:buFont typeface="Wingdings" panose="05000000000000000000" pitchFamily="2" charset="2"/>
              <a:buChar char="Ø"/>
            </a:pPr>
            <a:r>
              <a:rPr lang="el-GR" sz="4000" dirty="0"/>
              <a:t>Τί κάνουμε μαζί;</a:t>
            </a:r>
          </a:p>
          <a:p>
            <a:pPr>
              <a:buFont typeface="Wingdings" panose="05000000000000000000" pitchFamily="2" charset="2"/>
              <a:buChar char="Ø"/>
            </a:pPr>
            <a:r>
              <a:rPr lang="el-GR" sz="4000" dirty="0"/>
              <a:t>Πώς με κάνει να νιώθω;</a:t>
            </a:r>
            <a:endParaRPr lang="en-GB" sz="4000" dirty="0"/>
          </a:p>
          <a:p>
            <a:pPr marL="0" indent="0" algn="r">
              <a:buNone/>
            </a:pPr>
            <a:r>
              <a:rPr lang="en-GB" sz="1400" dirty="0"/>
              <a:t>Reoulita.gr</a:t>
            </a:r>
            <a:endParaRPr lang="en-CY" sz="1400" dirty="0"/>
          </a:p>
        </p:txBody>
      </p:sp>
    </p:spTree>
    <p:extLst>
      <p:ext uri="{BB962C8B-B14F-4D97-AF65-F5344CB8AC3E}">
        <p14:creationId xmlns:p14="http://schemas.microsoft.com/office/powerpoint/2010/main" val="158054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873A54-157F-48A8-844E-7230ED885451}"/>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2300" b="1" u="sng" kern="1200" dirty="0" err="1">
                <a:solidFill>
                  <a:schemeClr val="tx1"/>
                </a:solidFill>
                <a:latin typeface="+mj-lt"/>
                <a:ea typeface="+mj-ea"/>
                <a:cs typeface="+mj-cs"/>
              </a:rPr>
              <a:t>Το</a:t>
            </a:r>
            <a:r>
              <a:rPr lang="en-US" sz="2300" b="1" u="sng" kern="1200" dirty="0">
                <a:solidFill>
                  <a:schemeClr val="tx1"/>
                </a:solidFill>
                <a:latin typeface="+mj-lt"/>
                <a:ea typeface="+mj-ea"/>
                <a:cs typeface="+mj-cs"/>
              </a:rPr>
              <a:t> </a:t>
            </a:r>
            <a:r>
              <a:rPr lang="en-US" sz="2300" b="1" u="sng" kern="1200" dirty="0" err="1">
                <a:solidFill>
                  <a:schemeClr val="tx1"/>
                </a:solidFill>
                <a:latin typeface="+mj-lt"/>
                <a:ea typeface="+mj-ea"/>
                <a:cs typeface="+mj-cs"/>
              </a:rPr>
              <a:t>δικό</a:t>
            </a:r>
            <a:r>
              <a:rPr lang="en-US" sz="2300" b="1" u="sng" kern="1200" dirty="0">
                <a:solidFill>
                  <a:schemeClr val="tx1"/>
                </a:solidFill>
                <a:latin typeface="+mj-lt"/>
                <a:ea typeface="+mj-ea"/>
                <a:cs typeface="+mj-cs"/>
              </a:rPr>
              <a:t> </a:t>
            </a:r>
            <a:r>
              <a:rPr lang="en-US" sz="2300" b="1" u="sng" kern="1200" dirty="0" err="1">
                <a:solidFill>
                  <a:schemeClr val="tx1"/>
                </a:solidFill>
                <a:latin typeface="+mj-lt"/>
                <a:ea typeface="+mj-ea"/>
                <a:cs typeface="+mj-cs"/>
              </a:rPr>
              <a:t>μου</a:t>
            </a:r>
            <a:r>
              <a:rPr lang="en-US" sz="2300" b="1" u="sng" kern="1200" dirty="0">
                <a:solidFill>
                  <a:schemeClr val="tx1"/>
                </a:solidFill>
                <a:latin typeface="+mj-lt"/>
                <a:ea typeface="+mj-ea"/>
                <a:cs typeface="+mj-cs"/>
              </a:rPr>
              <a:t> </a:t>
            </a:r>
            <a:r>
              <a:rPr lang="en-US" sz="2300" b="1" u="sng" kern="1200" dirty="0" err="1">
                <a:solidFill>
                  <a:schemeClr val="tx1"/>
                </a:solidFill>
                <a:latin typeface="+mj-lt"/>
                <a:ea typeface="+mj-ea"/>
                <a:cs typeface="+mj-cs"/>
              </a:rPr>
              <a:t>τερ</a:t>
            </a:r>
            <a:r>
              <a:rPr lang="en-US" sz="2300" b="1" u="sng" kern="1200" dirty="0">
                <a:solidFill>
                  <a:schemeClr val="tx1"/>
                </a:solidFill>
                <a:latin typeface="+mj-lt"/>
                <a:ea typeface="+mj-ea"/>
                <a:cs typeface="+mj-cs"/>
              </a:rPr>
              <a:t>ατάκι!</a:t>
            </a:r>
            <a:br>
              <a:rPr lang="en-US" sz="2300" kern="1200" dirty="0">
                <a:solidFill>
                  <a:schemeClr val="tx1"/>
                </a:solidFill>
                <a:latin typeface="+mj-lt"/>
                <a:ea typeface="+mj-ea"/>
                <a:cs typeface="+mj-cs"/>
              </a:rPr>
            </a:br>
            <a:r>
              <a:rPr lang="en-US" sz="2300" b="1" kern="1200" dirty="0" err="1">
                <a:solidFill>
                  <a:schemeClr val="tx1"/>
                </a:solidFill>
                <a:latin typeface="+mj-lt"/>
                <a:ea typeface="+mj-ea"/>
                <a:cs typeface="+mj-cs"/>
              </a:rPr>
              <a:t>Οι</a:t>
            </a:r>
            <a:r>
              <a:rPr lang="en-US" sz="2300" b="1" kern="1200" dirty="0">
                <a:solidFill>
                  <a:schemeClr val="tx1"/>
                </a:solidFill>
                <a:latin typeface="+mj-lt"/>
                <a:ea typeface="+mj-ea"/>
                <a:cs typeface="+mj-cs"/>
              </a:rPr>
              <a:t> επ</a:t>
            </a:r>
            <a:r>
              <a:rPr lang="en-US" sz="2300" b="1" kern="1200" dirty="0" err="1">
                <a:solidFill>
                  <a:schemeClr val="tx1"/>
                </a:solidFill>
                <a:latin typeface="+mj-lt"/>
                <a:ea typeface="+mj-ea"/>
                <a:cs typeface="+mj-cs"/>
              </a:rPr>
              <a:t>όμενες</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λέξεις</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φράσεις</a:t>
            </a:r>
            <a:r>
              <a:rPr lang="en-US" sz="2300" b="1" kern="1200" dirty="0">
                <a:solidFill>
                  <a:schemeClr val="tx1"/>
                </a:solidFill>
                <a:latin typeface="+mj-lt"/>
                <a:ea typeface="+mj-ea"/>
                <a:cs typeface="+mj-cs"/>
              </a:rPr>
              <a:t> θα </a:t>
            </a:r>
            <a:r>
              <a:rPr lang="en-US" sz="2300" b="1" kern="1200" dirty="0" err="1">
                <a:solidFill>
                  <a:schemeClr val="tx1"/>
                </a:solidFill>
                <a:latin typeface="+mj-lt"/>
                <a:ea typeface="+mj-ea"/>
                <a:cs typeface="+mj-cs"/>
              </a:rPr>
              <a:t>με</a:t>
            </a:r>
            <a:r>
              <a:rPr lang="en-US" sz="2300" b="1" kern="1200" dirty="0">
                <a:solidFill>
                  <a:schemeClr val="tx1"/>
                </a:solidFill>
                <a:latin typeface="+mj-lt"/>
                <a:ea typeface="+mj-ea"/>
                <a:cs typeface="+mj-cs"/>
              </a:rPr>
              <a:t>  β</a:t>
            </a:r>
            <a:r>
              <a:rPr lang="en-US" sz="2300" b="1" kern="1200" dirty="0" err="1">
                <a:solidFill>
                  <a:schemeClr val="tx1"/>
                </a:solidFill>
                <a:latin typeface="+mj-lt"/>
                <a:ea typeface="+mj-ea"/>
                <a:cs typeface="+mj-cs"/>
              </a:rPr>
              <a:t>οηθήσουν</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γι</a:t>
            </a:r>
            <a:r>
              <a:rPr lang="en-US" sz="2300" b="1" kern="1200" dirty="0">
                <a:solidFill>
                  <a:schemeClr val="tx1"/>
                </a:solidFill>
                <a:latin typeface="+mj-lt"/>
                <a:ea typeface="+mj-ea"/>
                <a:cs typeface="+mj-cs"/>
              </a:rPr>
              <a:t>α να γράψω για το δικό μου τερατάκι και να το περιγράψω όσο καλύτερα γίνεται! Επ</a:t>
            </a:r>
            <a:r>
              <a:rPr lang="en-US" sz="2300" b="1" kern="1200" dirty="0" err="1">
                <a:solidFill>
                  <a:schemeClr val="tx1"/>
                </a:solidFill>
                <a:latin typeface="+mj-lt"/>
                <a:ea typeface="+mj-ea"/>
                <a:cs typeface="+mj-cs"/>
              </a:rPr>
              <a:t>ιλέγω</a:t>
            </a:r>
            <a:r>
              <a:rPr lang="en-US" sz="2300" b="1" kern="1200" dirty="0">
                <a:solidFill>
                  <a:schemeClr val="tx1"/>
                </a:solidFill>
                <a:latin typeface="+mj-lt"/>
                <a:ea typeface="+mj-ea"/>
                <a:cs typeface="+mj-cs"/>
              </a:rPr>
              <a:t> α</a:t>
            </a:r>
            <a:r>
              <a:rPr lang="en-US" sz="2300" b="1" kern="1200" dirty="0" err="1">
                <a:solidFill>
                  <a:schemeClr val="tx1"/>
                </a:solidFill>
                <a:latin typeface="+mj-lt"/>
                <a:ea typeface="+mj-ea"/>
                <a:cs typeface="+mj-cs"/>
              </a:rPr>
              <a:t>υτές</a:t>
            </a:r>
            <a:r>
              <a:rPr lang="en-US" sz="2300" b="1" kern="1200" dirty="0">
                <a:solidFill>
                  <a:schemeClr val="tx1"/>
                </a:solidFill>
                <a:latin typeface="+mj-lt"/>
                <a:ea typeface="+mj-ea"/>
                <a:cs typeface="+mj-cs"/>
              </a:rPr>
              <a:t> π</a:t>
            </a:r>
            <a:r>
              <a:rPr lang="en-US" sz="2300" b="1" kern="1200" dirty="0" err="1">
                <a:solidFill>
                  <a:schemeClr val="tx1"/>
                </a:solidFill>
                <a:latin typeface="+mj-lt"/>
                <a:ea typeface="+mj-ea"/>
                <a:cs typeface="+mj-cs"/>
              </a:rPr>
              <a:t>ου</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μου</a:t>
            </a:r>
            <a:r>
              <a:rPr lang="en-US" sz="2300" b="1" kern="1200" dirty="0">
                <a:solidFill>
                  <a:schemeClr val="tx1"/>
                </a:solidFill>
                <a:latin typeface="+mj-lt"/>
                <a:ea typeface="+mj-ea"/>
                <a:cs typeface="+mj-cs"/>
              </a:rPr>
              <a:t> α</a:t>
            </a:r>
            <a:r>
              <a:rPr lang="en-US" sz="2300" b="1" kern="1200" dirty="0" err="1">
                <a:solidFill>
                  <a:schemeClr val="tx1"/>
                </a:solidFill>
                <a:latin typeface="+mj-lt"/>
                <a:ea typeface="+mj-ea"/>
                <a:cs typeface="+mj-cs"/>
              </a:rPr>
              <a:t>ρέσουν</a:t>
            </a:r>
            <a:r>
              <a:rPr lang="en-US" sz="2300" b="1" kern="1200" dirty="0">
                <a:solidFill>
                  <a:schemeClr val="tx1"/>
                </a:solidFill>
                <a:latin typeface="+mj-lt"/>
                <a:ea typeface="+mj-ea"/>
                <a:cs typeface="+mj-cs"/>
              </a:rPr>
              <a:t> π</a:t>
            </a:r>
            <a:r>
              <a:rPr lang="en-US" sz="2300" b="1" kern="1200" dirty="0" err="1">
                <a:solidFill>
                  <a:schemeClr val="tx1"/>
                </a:solidFill>
                <a:latin typeface="+mj-lt"/>
                <a:ea typeface="+mj-ea"/>
                <a:cs typeface="+mj-cs"/>
              </a:rPr>
              <a:t>ερισσότερο</a:t>
            </a:r>
            <a:r>
              <a:rPr lang="en-US" sz="2300" b="1" kern="1200" dirty="0">
                <a:solidFill>
                  <a:schemeClr val="tx1"/>
                </a:solidFill>
                <a:latin typeface="+mj-lt"/>
                <a:ea typeface="+mj-ea"/>
                <a:cs typeface="+mj-cs"/>
              </a:rPr>
              <a:t> και τα</a:t>
            </a:r>
            <a:r>
              <a:rPr lang="en-US" sz="2300" b="1" kern="1200" dirty="0" err="1">
                <a:solidFill>
                  <a:schemeClr val="tx1"/>
                </a:solidFill>
                <a:latin typeface="+mj-lt"/>
                <a:ea typeface="+mj-ea"/>
                <a:cs typeface="+mj-cs"/>
              </a:rPr>
              <a:t>ιριάζουν</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στο</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δικό</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μου</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τερ</a:t>
            </a:r>
            <a:r>
              <a:rPr lang="en-US" sz="2300" b="1" kern="1200" dirty="0">
                <a:solidFill>
                  <a:schemeClr val="tx1"/>
                </a:solidFill>
                <a:latin typeface="+mj-lt"/>
                <a:ea typeface="+mj-ea"/>
                <a:cs typeface="+mj-cs"/>
              </a:rPr>
              <a:t>ατάκι. Επ</a:t>
            </a:r>
            <a:r>
              <a:rPr lang="en-US" sz="2300" b="1" kern="1200" dirty="0" err="1">
                <a:solidFill>
                  <a:schemeClr val="tx1"/>
                </a:solidFill>
                <a:latin typeface="+mj-lt"/>
                <a:ea typeface="+mj-ea"/>
                <a:cs typeface="+mj-cs"/>
              </a:rPr>
              <a:t>ίσης</a:t>
            </a:r>
            <a:r>
              <a:rPr lang="en-US" sz="2300" b="1" kern="1200" dirty="0">
                <a:solidFill>
                  <a:schemeClr val="tx1"/>
                </a:solidFill>
                <a:latin typeface="+mj-lt"/>
                <a:ea typeface="+mj-ea"/>
                <a:cs typeface="+mj-cs"/>
              </a:rPr>
              <a:t> μπ</a:t>
            </a:r>
            <a:r>
              <a:rPr lang="en-US" sz="2300" b="1" kern="1200" dirty="0" err="1">
                <a:solidFill>
                  <a:schemeClr val="tx1"/>
                </a:solidFill>
                <a:latin typeface="+mj-lt"/>
                <a:ea typeface="+mj-ea"/>
                <a:cs typeface="+mj-cs"/>
              </a:rPr>
              <a:t>ορώ</a:t>
            </a:r>
            <a:r>
              <a:rPr lang="en-US" sz="2300" b="1" kern="1200" dirty="0">
                <a:solidFill>
                  <a:schemeClr val="tx1"/>
                </a:solidFill>
                <a:latin typeface="+mj-lt"/>
                <a:ea typeface="+mj-ea"/>
                <a:cs typeface="+mj-cs"/>
              </a:rPr>
              <a:t> να π</a:t>
            </a:r>
            <a:r>
              <a:rPr lang="en-US" sz="2300" b="1" kern="1200" dirty="0" err="1">
                <a:solidFill>
                  <a:schemeClr val="tx1"/>
                </a:solidFill>
                <a:latin typeface="+mj-lt"/>
                <a:ea typeface="+mj-ea"/>
                <a:cs typeface="+mj-cs"/>
              </a:rPr>
              <a:t>ροσθέσω</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δικές</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μου</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λέξεις</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φράσεις</a:t>
            </a:r>
            <a:r>
              <a:rPr lang="en-US" sz="2300" b="1" kern="1200" dirty="0">
                <a:solidFill>
                  <a:schemeClr val="tx1"/>
                </a:solidFill>
                <a:latin typeface="+mj-lt"/>
                <a:ea typeface="+mj-ea"/>
                <a:cs typeface="+mj-cs"/>
              </a:rPr>
              <a:t> και </a:t>
            </a:r>
            <a:r>
              <a:rPr lang="en-US" sz="2300" b="1" kern="1200" dirty="0" err="1">
                <a:solidFill>
                  <a:schemeClr val="tx1"/>
                </a:solidFill>
                <a:latin typeface="+mj-lt"/>
                <a:ea typeface="+mj-ea"/>
                <a:cs typeface="+mj-cs"/>
              </a:rPr>
              <a:t>ιδέες</a:t>
            </a:r>
            <a:r>
              <a:rPr lang="en-US" sz="2300" b="1" kern="1200" dirty="0">
                <a:solidFill>
                  <a:schemeClr val="tx1"/>
                </a:solidFill>
                <a:latin typeface="+mj-lt"/>
                <a:ea typeface="+mj-ea"/>
                <a:cs typeface="+mj-cs"/>
              </a:rPr>
              <a:t> π</a:t>
            </a:r>
            <a:r>
              <a:rPr lang="en-US" sz="2300" b="1" kern="1200" dirty="0" err="1">
                <a:solidFill>
                  <a:schemeClr val="tx1"/>
                </a:solidFill>
                <a:latin typeface="+mj-lt"/>
                <a:ea typeface="+mj-ea"/>
                <a:cs typeface="+mj-cs"/>
              </a:rPr>
              <a:t>ου</a:t>
            </a:r>
            <a:r>
              <a:rPr lang="en-US" sz="2300" b="1" kern="1200" dirty="0">
                <a:solidFill>
                  <a:schemeClr val="tx1"/>
                </a:solidFill>
                <a:latin typeface="+mj-lt"/>
                <a:ea typeface="+mj-ea"/>
                <a:cs typeface="+mj-cs"/>
              </a:rPr>
              <a:t> </a:t>
            </a:r>
            <a:r>
              <a:rPr lang="en-US" sz="2300" b="1" kern="1200" dirty="0" err="1">
                <a:solidFill>
                  <a:schemeClr val="tx1"/>
                </a:solidFill>
                <a:latin typeface="+mj-lt"/>
                <a:ea typeface="+mj-ea"/>
                <a:cs typeface="+mj-cs"/>
              </a:rPr>
              <a:t>σίγουρ</a:t>
            </a:r>
            <a:r>
              <a:rPr lang="en-US" sz="2300" b="1" kern="1200" dirty="0">
                <a:solidFill>
                  <a:schemeClr val="tx1"/>
                </a:solidFill>
                <a:latin typeface="+mj-lt"/>
                <a:ea typeface="+mj-ea"/>
                <a:cs typeface="+mj-cs"/>
              </a:rPr>
              <a:t>α θα το κάνουν </a:t>
            </a:r>
            <a:r>
              <a:rPr lang="en-US" sz="2300" b="1" kern="1200">
                <a:solidFill>
                  <a:schemeClr val="tx1"/>
                </a:solidFill>
                <a:latin typeface="+mj-lt"/>
                <a:ea typeface="+mj-ea"/>
                <a:cs typeface="+mj-cs"/>
              </a:rPr>
              <a:t>πιο ενδιαφέρον.</a:t>
            </a:r>
            <a:r>
              <a:rPr lang="en-US" sz="2300" b="1" kern="1200">
                <a:solidFill>
                  <a:schemeClr val="tx1"/>
                </a:solidFill>
                <a:latin typeface="+mj-lt"/>
                <a:ea typeface="+mj-ea"/>
                <a:cs typeface="+mj-cs"/>
                <a:sym typeface="Segoe UI Emoji" panose="020B0502040204020203" pitchFamily="34" charset="0"/>
              </a:rPr>
              <a:t>😊</a:t>
            </a:r>
            <a:r>
              <a:rPr lang="en-US" sz="2300" b="1" kern="1200">
                <a:solidFill>
                  <a:schemeClr val="tx1"/>
                </a:solidFill>
                <a:latin typeface="+mj-lt"/>
                <a:ea typeface="+mj-ea"/>
                <a:cs typeface="+mj-cs"/>
              </a:rPr>
              <a:t> </a:t>
            </a:r>
            <a:br>
              <a:rPr lang="en-US" sz="2300" kern="1200">
                <a:solidFill>
                  <a:schemeClr val="tx1"/>
                </a:solidFill>
                <a:latin typeface="+mj-lt"/>
                <a:ea typeface="+mj-ea"/>
                <a:cs typeface="+mj-cs"/>
              </a:rPr>
            </a:br>
            <a:endParaRPr lang="en-US" sz="23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7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6AEE55C9-82B7-4B00-85AD-978E37E8A404}"/>
              </a:ext>
            </a:extLst>
          </p:cNvPr>
          <p:cNvSpPr>
            <a:spLocks noGrp="1"/>
          </p:cNvSpPr>
          <p:nvPr>
            <p:ph idx="1"/>
          </p:nvPr>
        </p:nvSpPr>
        <p:spPr>
          <a:xfrm>
            <a:off x="1367624" y="2490436"/>
            <a:ext cx="9708995" cy="3567173"/>
          </a:xfrm>
        </p:spPr>
        <p:txBody>
          <a:bodyPr anchor="ctr">
            <a:normAutofit/>
          </a:bodyPr>
          <a:lstStyle/>
          <a:p>
            <a:pPr marL="0" indent="0">
              <a:buNone/>
            </a:pPr>
            <a:r>
              <a:rPr lang="el-GR" sz="1900" b="1"/>
              <a:t>Έχει.......</a:t>
            </a:r>
            <a:endParaRPr lang="en-CY" sz="1900"/>
          </a:p>
          <a:p>
            <a:pPr lvl="0"/>
            <a:r>
              <a:rPr lang="el-GR" sz="1900"/>
              <a:t>Φαρδύ πρόσωπο</a:t>
            </a:r>
            <a:endParaRPr lang="en-CY" sz="1900"/>
          </a:p>
          <a:p>
            <a:pPr lvl="0"/>
            <a:r>
              <a:rPr lang="el-GR" sz="1900"/>
              <a:t>Ένα τεράστιο μάτι (είναι μονόφθαλμος)</a:t>
            </a:r>
            <a:endParaRPr lang="en-CY" sz="1900"/>
          </a:p>
          <a:p>
            <a:pPr lvl="0"/>
            <a:r>
              <a:rPr lang="el-GR" sz="1900"/>
              <a:t>Τρία ανομοιόμορφα μάτια ( έχουν διαφορετικό μέγεθος το ένα με το άλλο)</a:t>
            </a:r>
            <a:endParaRPr lang="en-CY" sz="1900"/>
          </a:p>
          <a:p>
            <a:pPr lvl="0"/>
            <a:r>
              <a:rPr lang="el-GR" sz="1900"/>
              <a:t>Μυτερά δόντια</a:t>
            </a:r>
            <a:endParaRPr lang="en-CY" sz="1900"/>
          </a:p>
          <a:p>
            <a:pPr lvl="0"/>
            <a:r>
              <a:rPr lang="el-GR" sz="1900"/>
              <a:t>Τέσσερα πόδια</a:t>
            </a:r>
          </a:p>
          <a:p>
            <a:pPr lvl="0"/>
            <a:r>
              <a:rPr lang="el-GR" sz="1900"/>
              <a:t>Έξι χέρια</a:t>
            </a:r>
            <a:endParaRPr lang="en-CY" sz="1900"/>
          </a:p>
          <a:p>
            <a:pPr lvl="0"/>
            <a:r>
              <a:rPr lang="el-GR" sz="1900"/>
              <a:t>Τρία δάχτυλα σε κάθε χέρι</a:t>
            </a:r>
            <a:endParaRPr lang="en-CY" sz="1900"/>
          </a:p>
          <a:p>
            <a:pPr lvl="0"/>
            <a:r>
              <a:rPr lang="el-GR" sz="1900"/>
              <a:t>Καθόλου δάχτυλα</a:t>
            </a:r>
            <a:endParaRPr lang="en-CY" sz="1900"/>
          </a:p>
          <a:p>
            <a:pPr lvl="0"/>
            <a:endParaRPr lang="en-CY" sz="1900"/>
          </a:p>
          <a:p>
            <a:pPr marL="0" indent="0">
              <a:buNone/>
            </a:pPr>
            <a:endParaRPr lang="en-CY" sz="1900"/>
          </a:p>
        </p:txBody>
      </p:sp>
    </p:spTree>
    <p:extLst>
      <p:ext uri="{BB962C8B-B14F-4D97-AF65-F5344CB8AC3E}">
        <p14:creationId xmlns:p14="http://schemas.microsoft.com/office/powerpoint/2010/main" val="427901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FBB9E2B-0053-40CE-A42C-EAC827E5ECE5}"/>
              </a:ext>
            </a:extLst>
          </p:cNvPr>
          <p:cNvSpPr>
            <a:spLocks noGrp="1"/>
          </p:cNvSpPr>
          <p:nvPr>
            <p:ph idx="1"/>
          </p:nvPr>
        </p:nvSpPr>
        <p:spPr>
          <a:xfrm>
            <a:off x="1367624" y="2490436"/>
            <a:ext cx="9708995" cy="3567173"/>
          </a:xfrm>
        </p:spPr>
        <p:txBody>
          <a:bodyPr anchor="ctr">
            <a:normAutofit/>
          </a:bodyPr>
          <a:lstStyle/>
          <a:p>
            <a:pPr marL="0" indent="0">
              <a:buNone/>
            </a:pPr>
            <a:r>
              <a:rPr lang="el-GR" sz="2200" b="1"/>
              <a:t>Είναι....</a:t>
            </a:r>
            <a:endParaRPr lang="en-CY" sz="2200"/>
          </a:p>
          <a:p>
            <a:pPr lvl="0"/>
            <a:r>
              <a:rPr lang="el-GR" sz="2200"/>
              <a:t>Μεγαλόσωμο</a:t>
            </a:r>
            <a:endParaRPr lang="en-CY" sz="2200"/>
          </a:p>
          <a:p>
            <a:pPr lvl="0"/>
            <a:r>
              <a:rPr lang="el-GR" sz="2200"/>
              <a:t>Μικρόσωμο </a:t>
            </a:r>
            <a:endParaRPr lang="en-CY" sz="2200"/>
          </a:p>
          <a:p>
            <a:pPr lvl="0"/>
            <a:r>
              <a:rPr lang="el-GR" sz="2200"/>
              <a:t>Ψηλό σαν κυπαρίσσι</a:t>
            </a:r>
            <a:endParaRPr lang="en-CY" sz="2200"/>
          </a:p>
          <a:p>
            <a:pPr lvl="0"/>
            <a:r>
              <a:rPr lang="el-GR" sz="2200"/>
              <a:t>Μικρό σαν ποντίκι</a:t>
            </a:r>
            <a:endParaRPr lang="en-CY" sz="2200"/>
          </a:p>
          <a:p>
            <a:pPr lvl="0"/>
            <a:r>
              <a:rPr lang="el-GR" sz="2200"/>
              <a:t>Αστείο</a:t>
            </a:r>
            <a:endParaRPr lang="en-CY" sz="2200"/>
          </a:p>
          <a:p>
            <a:pPr lvl="0"/>
            <a:r>
              <a:rPr lang="el-GR" sz="2200"/>
              <a:t>Ζαβολιάρικο</a:t>
            </a:r>
            <a:endParaRPr lang="en-CY" sz="2200"/>
          </a:p>
          <a:p>
            <a:pPr lvl="0"/>
            <a:r>
              <a:rPr lang="el-GR" sz="2200"/>
              <a:t>Παιχνιδιάρικο</a:t>
            </a:r>
            <a:endParaRPr lang="en-CY" sz="2200"/>
          </a:p>
          <a:p>
            <a:pPr marL="0" indent="0">
              <a:buNone/>
            </a:pPr>
            <a:endParaRPr lang="en-CY" sz="2200"/>
          </a:p>
        </p:txBody>
      </p:sp>
    </p:spTree>
    <p:extLst>
      <p:ext uri="{BB962C8B-B14F-4D97-AF65-F5344CB8AC3E}">
        <p14:creationId xmlns:p14="http://schemas.microsoft.com/office/powerpoint/2010/main" val="95354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F7B1653-487E-42B2-8F1F-1BAD9EB6BB00}"/>
              </a:ext>
            </a:extLst>
          </p:cNvPr>
          <p:cNvSpPr>
            <a:spLocks noGrp="1"/>
          </p:cNvSpPr>
          <p:nvPr>
            <p:ph idx="1"/>
          </p:nvPr>
        </p:nvSpPr>
        <p:spPr>
          <a:xfrm>
            <a:off x="1367624" y="2490436"/>
            <a:ext cx="9708995" cy="3567173"/>
          </a:xfrm>
        </p:spPr>
        <p:txBody>
          <a:bodyPr anchor="ctr">
            <a:normAutofit/>
          </a:bodyPr>
          <a:lstStyle/>
          <a:p>
            <a:pPr marL="0" indent="0">
              <a:buNone/>
            </a:pPr>
            <a:r>
              <a:rPr lang="el-GR" sz="2200" b="1" dirty="0"/>
              <a:t>Μπορεί...</a:t>
            </a:r>
            <a:endParaRPr lang="en-CY" sz="2200" dirty="0"/>
          </a:p>
          <a:p>
            <a:pPr lvl="0"/>
            <a:r>
              <a:rPr lang="el-GR" sz="2200" dirty="0"/>
              <a:t>να πετάξει</a:t>
            </a:r>
            <a:endParaRPr lang="en-CY" sz="2200" dirty="0"/>
          </a:p>
          <a:p>
            <a:pPr lvl="0"/>
            <a:r>
              <a:rPr lang="el-GR" sz="2200" dirty="0"/>
              <a:t>να κολυμπήσει</a:t>
            </a:r>
            <a:endParaRPr lang="en-CY" sz="2200" dirty="0"/>
          </a:p>
          <a:p>
            <a:pPr lvl="0"/>
            <a:r>
              <a:rPr lang="el-GR" sz="2200" dirty="0"/>
              <a:t>να τραγουδήσει</a:t>
            </a:r>
            <a:endParaRPr lang="en-CY" sz="2200" dirty="0"/>
          </a:p>
          <a:p>
            <a:pPr lvl="0"/>
            <a:r>
              <a:rPr lang="el-GR" sz="2200" dirty="0"/>
              <a:t>να κάνει γκριμάτσες</a:t>
            </a:r>
            <a:endParaRPr lang="en-CY" sz="2200" dirty="0"/>
          </a:p>
          <a:p>
            <a:pPr lvl="0"/>
            <a:r>
              <a:rPr lang="el-GR" sz="2200" dirty="0"/>
              <a:t>να αλλάζει χρώματα</a:t>
            </a:r>
            <a:endParaRPr lang="en-CY" sz="2200" dirty="0"/>
          </a:p>
          <a:p>
            <a:pPr lvl="0"/>
            <a:r>
              <a:rPr lang="el-GR" sz="2200" dirty="0"/>
              <a:t>να κάνει διάφορες φωνές</a:t>
            </a:r>
            <a:endParaRPr lang="en-CY" sz="2200" dirty="0"/>
          </a:p>
          <a:p>
            <a:pPr lvl="0"/>
            <a:r>
              <a:rPr lang="el-GR" sz="2200" dirty="0"/>
              <a:t>να μεταμορφώνεται σε άλλο πρόσωπο</a:t>
            </a:r>
            <a:endParaRPr lang="en-CY" sz="2200" dirty="0"/>
          </a:p>
          <a:p>
            <a:endParaRPr lang="en-CY" sz="2200" dirty="0"/>
          </a:p>
        </p:txBody>
      </p:sp>
    </p:spTree>
    <p:extLst>
      <p:ext uri="{BB962C8B-B14F-4D97-AF65-F5344CB8AC3E}">
        <p14:creationId xmlns:p14="http://schemas.microsoft.com/office/powerpoint/2010/main" val="420769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5755A1C-8E45-4E75-858E-362EC095ADC4}"/>
              </a:ext>
            </a:extLst>
          </p:cNvPr>
          <p:cNvSpPr>
            <a:spLocks noGrp="1"/>
          </p:cNvSpPr>
          <p:nvPr>
            <p:ph idx="1"/>
          </p:nvPr>
        </p:nvSpPr>
        <p:spPr>
          <a:xfrm>
            <a:off x="1367624" y="2490436"/>
            <a:ext cx="9708995" cy="3567173"/>
          </a:xfrm>
        </p:spPr>
        <p:txBody>
          <a:bodyPr anchor="ctr">
            <a:normAutofit/>
          </a:bodyPr>
          <a:lstStyle/>
          <a:p>
            <a:pPr marL="0" indent="0">
              <a:buNone/>
            </a:pPr>
            <a:r>
              <a:rPr lang="el-GR" sz="2400" b="1"/>
              <a:t>Τί κάνουμε μαζί;</a:t>
            </a:r>
            <a:endParaRPr lang="en-CY" sz="2400"/>
          </a:p>
          <a:p>
            <a:pPr lvl="0"/>
            <a:r>
              <a:rPr lang="el-GR" sz="2400"/>
              <a:t>Παίζουμε ηλεκτρονικά παιχνίδια</a:t>
            </a:r>
            <a:endParaRPr lang="en-CY" sz="2400"/>
          </a:p>
          <a:p>
            <a:pPr lvl="0"/>
            <a:r>
              <a:rPr lang="el-GR" sz="2400"/>
              <a:t>Με βοηθάει ή μου κάνει παρέα στο διάβασμα</a:t>
            </a:r>
            <a:endParaRPr lang="en-CY" sz="2400"/>
          </a:p>
          <a:p>
            <a:pPr lvl="0"/>
            <a:r>
              <a:rPr lang="el-GR" sz="2400"/>
              <a:t>Με βοηθάει στη μαγειρική και ζαχαροπλαστική</a:t>
            </a:r>
            <a:endParaRPr lang="en-CY" sz="2400"/>
          </a:p>
          <a:p>
            <a:pPr lvl="0"/>
            <a:r>
              <a:rPr lang="el-GR" sz="2400"/>
              <a:t>Σιγυρίζουμε και καθαρίζουμε μαζί το δωμάτιο μου </a:t>
            </a:r>
            <a:endParaRPr lang="en-CY" sz="2400"/>
          </a:p>
          <a:p>
            <a:r>
              <a:rPr lang="el-GR" sz="2400"/>
              <a:t>Τρώει μαζί με την υπόλοιπη οικογένεια</a:t>
            </a:r>
            <a:endParaRPr lang="en-CY" sz="2400"/>
          </a:p>
        </p:txBody>
      </p:sp>
    </p:spTree>
    <p:extLst>
      <p:ext uri="{BB962C8B-B14F-4D97-AF65-F5344CB8AC3E}">
        <p14:creationId xmlns:p14="http://schemas.microsoft.com/office/powerpoint/2010/main" val="2424333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248</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Περιγραφή: Το δικό μου τερατάκι</vt:lpstr>
      <vt:lpstr>Έχει.....                                                                                              Reoulita.gr</vt:lpstr>
      <vt:lpstr>Μπορεί........                                                                                     Reoulita.gr </vt:lpstr>
      <vt:lpstr>Το δικό μου τερατάκι! Οι επόμενες λέξεις/ φράσεις θα με  βοηθήσουν για να γράψω για το δικό μου τερατάκι και να το περιγράψω όσο καλύτερα γίνεται! Επιλέγω αυτές που μου αρέσουν περισσότερο και ταιριάζουν στο δικό μου τερατάκι. Επίσης μπορώ να προσθέσω δικές μου λέξεις, φράσεις και ιδέες που σίγουρα θα το κάνουν πιο ενδιαφέρον.😊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Natasa Demetriadou</dc:creator>
  <cp:lastModifiedBy> </cp:lastModifiedBy>
  <cp:revision>6</cp:revision>
  <dcterms:created xsi:type="dcterms:W3CDTF">2020-05-11T10:44:32Z</dcterms:created>
  <dcterms:modified xsi:type="dcterms:W3CDTF">2020-05-13T14:26:47Z</dcterms:modified>
</cp:coreProperties>
</file>