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9" r:id="rId5"/>
    <p:sldId id="260" r:id="rId6"/>
    <p:sldId id="268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en-C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08EDF-80B8-41DD-9815-01418B84BE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4E544C-6366-409B-A38A-FB0F084AF1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8260C-9123-45A5-BEFF-BDFB2556A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1F07-B570-4D26-BEDB-C230D1554266}" type="datetimeFigureOut">
              <a:rPr lang="en-CY" smtClean="0"/>
              <a:t>13/05/2020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50AA8-1694-464E-A567-7189590F4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C7BC7-C849-4C39-8D19-14901ED96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28BC-D023-4195-B95B-0F9A7D394DD1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92424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486B2-FE46-46F9-AF80-1B0921DEF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188806-4FC6-4BB2-9356-FD611C22B2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3602AA-8D81-40F8-81F5-FC13D170D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1F07-B570-4D26-BEDB-C230D1554266}" type="datetimeFigureOut">
              <a:rPr lang="en-CY" smtClean="0"/>
              <a:t>13/05/2020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794BA-91BD-4001-9E0E-52BA3C6D2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D6C28-3640-4E79-8180-66E4A3F8C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28BC-D023-4195-B95B-0F9A7D394DD1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67494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079DE9-3AB2-4AE8-96BB-0DF576AD43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0EE967-9D7A-48E3-A4E6-21AF4C7A0C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22D05-E6D6-4131-A64F-0C2633C2C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1F07-B570-4D26-BEDB-C230D1554266}" type="datetimeFigureOut">
              <a:rPr lang="en-CY" smtClean="0"/>
              <a:t>13/05/2020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3E6BA-10D2-4919-B144-873175459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06E6E-C7E4-47B7-ABA9-CA5628AAA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28BC-D023-4195-B95B-0F9A7D394DD1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87965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BD251-06F5-481E-B93A-A95B2978E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75D97-DD23-4F5F-A884-8E70B4B48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2BF7D-FE11-4DDD-812D-F7DEFDCD0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1F07-B570-4D26-BEDB-C230D1554266}" type="datetimeFigureOut">
              <a:rPr lang="en-CY" smtClean="0"/>
              <a:t>13/05/2020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D3587-6753-4DCC-8336-3CF2D46C4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E5852-E2EB-4AA5-B572-76B27CFD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28BC-D023-4195-B95B-0F9A7D394DD1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430028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81C6D-C870-49C5-9C7B-4ECA35775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54D4FF-B646-4857-9F2E-49A6B730A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D2072D-38B0-4C67-BCB6-1B8B92EEC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1F07-B570-4D26-BEDB-C230D1554266}" type="datetimeFigureOut">
              <a:rPr lang="en-CY" smtClean="0"/>
              <a:t>13/05/2020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D10F-06E1-4568-B27C-EFDC922E3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1C659-1974-46F2-99F7-BC8DCBDB5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28BC-D023-4195-B95B-0F9A7D394DD1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439541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E84F5-DC30-4F2C-99C3-250FEF2D4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B595B-660E-4981-9853-BFE84768ED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9F924B-FD43-4C44-828D-26E02B0FF9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7B93C9-2CE6-44E7-BC04-5824AB92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1F07-B570-4D26-BEDB-C230D1554266}" type="datetimeFigureOut">
              <a:rPr lang="en-CY" smtClean="0"/>
              <a:t>13/05/2020</a:t>
            </a:fld>
            <a:endParaRPr lang="en-C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38AD3D-079A-450B-9A27-D3E84A89A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19A401-0182-405A-8CF3-CD966A1E6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28BC-D023-4195-B95B-0F9A7D394DD1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4249562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47E76-2823-41EF-8B84-836B6E014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84D9E7-E59A-4F45-99FE-E854EC01B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04B1C6-3DB9-4D6F-B6DD-81AA8E46C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86127A-DC56-413B-A079-767ACB35CC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610B20-99C3-466A-A652-A119DF3D48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4A75D2-F0D8-4F6C-9EA0-7110745AA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1F07-B570-4D26-BEDB-C230D1554266}" type="datetimeFigureOut">
              <a:rPr lang="en-CY" smtClean="0"/>
              <a:t>13/05/2020</a:t>
            </a:fld>
            <a:endParaRPr lang="en-C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8C6A23-877F-4B29-8331-E54ED1A37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B9724F-2B77-45AD-83A8-502772819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28BC-D023-4195-B95B-0F9A7D394DD1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89716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CD0BE-6795-49C7-9A1F-D40AB7F07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0E4FA6-25D0-46BC-AFE6-913F0310C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1F07-B570-4D26-BEDB-C230D1554266}" type="datetimeFigureOut">
              <a:rPr lang="en-CY" smtClean="0"/>
              <a:t>13/05/2020</a:t>
            </a:fld>
            <a:endParaRPr lang="en-C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D5F25E-69BE-4BAC-93E2-C21474C2C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46E96D-7967-4B3A-B585-A4DFFD1D2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28BC-D023-4195-B95B-0F9A7D394DD1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401519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71F611-7996-4AA9-A0BA-B93843F63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1F07-B570-4D26-BEDB-C230D1554266}" type="datetimeFigureOut">
              <a:rPr lang="en-CY" smtClean="0"/>
              <a:t>13/05/2020</a:t>
            </a:fld>
            <a:endParaRPr lang="en-C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7003F0-34D9-4D82-A000-330C9D67E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CF5FEB-802E-46D4-8583-DE0E86127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28BC-D023-4195-B95B-0F9A7D394DD1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098217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6289A-232B-49D5-B0BE-FCA9DFD3E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761F5-6258-4F86-AD41-758A3C440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BC2835-58E7-4AC2-AA53-11967BD2FC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E218-23F1-45D0-A1D3-9E0CBDA57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1F07-B570-4D26-BEDB-C230D1554266}" type="datetimeFigureOut">
              <a:rPr lang="en-CY" smtClean="0"/>
              <a:t>13/05/2020</a:t>
            </a:fld>
            <a:endParaRPr lang="en-C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872001-DDF0-49F7-86B3-F6261169B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56FEB7-A6DD-44E0-A6A2-64D2F98B1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28BC-D023-4195-B95B-0F9A7D394DD1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683056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5E4D9-C783-4B4E-9766-F57DDEFD6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9BA618-6049-4D09-A16C-2CBBC7B072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60007F-DC77-472E-B892-B0E95C89D1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3F4BBB-C80D-4E28-A480-439AC2685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1F07-B570-4D26-BEDB-C230D1554266}" type="datetimeFigureOut">
              <a:rPr lang="en-CY" smtClean="0"/>
              <a:t>13/05/2020</a:t>
            </a:fld>
            <a:endParaRPr lang="en-C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07EB22-AABE-42DE-9F61-831386512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E53DA-E742-40B1-A7EA-3EC99101A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628BC-D023-4195-B95B-0F9A7D394DD1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177002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F3D26F-2A16-44AF-BEE5-88CA0979A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A701C1-75DC-4CEE-877B-EE178B3EC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F1D6E-0DAB-439A-B31F-CCCD17E508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61F07-B570-4D26-BEDB-C230D1554266}" type="datetimeFigureOut">
              <a:rPr lang="en-CY" smtClean="0"/>
              <a:t>13/05/2020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067DB-1D8A-43F7-810D-BFAC7F806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AEE69-4E97-41D2-B5FD-56A2C8D091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628BC-D023-4195-B95B-0F9A7D394DD1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54964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users.sch.gr/haranast/ilektronikes_askisis/ousiastika_epitheta/1.htm_Match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blogs.sch.gr/gmavropo/2020/03/31/epithet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www.slideshare.net/Desbakari/ss-4231189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www.slideshare.net/zois-school/ss-5568518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C8E4F-96E4-4681-BB14-6697A20F00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3269" y="2372138"/>
            <a:ext cx="9144000" cy="1229899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en-CY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1AB847-54D9-4350-951D-00CFF40AD6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C18734-7746-4431-89F7-0B7D11BCD0FA}"/>
              </a:ext>
            </a:extLst>
          </p:cNvPr>
          <p:cNvSpPr/>
          <p:nvPr/>
        </p:nvSpPr>
        <p:spPr>
          <a:xfrm>
            <a:off x="1643270" y="2829339"/>
            <a:ext cx="9143999" cy="25545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8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Επίθετα και Ουσιαστικά</a:t>
            </a:r>
            <a:endParaRPr lang="en-CY" sz="8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17468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6A628F-0F3D-4828-9ECE-0FCC649CA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234" y="295422"/>
            <a:ext cx="10889566" cy="5881541"/>
          </a:xfrm>
        </p:spPr>
        <p:txBody>
          <a:bodyPr>
            <a:normAutofit fontScale="92500" lnSpcReduction="10000"/>
          </a:bodyPr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l-GR" u="sng" dirty="0"/>
              <a:t>πηγή: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http://users.sch.gr/haranast/ilektronikes_askisis/ousiastika_epitheta/1.htm_Match.htm</a:t>
            </a:r>
            <a:endParaRPr lang="en-GB" u="sng" dirty="0"/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CC9D66A0-EB9B-47F3-A46B-BA7E860C6F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865" y="295422"/>
            <a:ext cx="4315722" cy="470378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920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CEC24-0965-4F03-8A15-49EB2BAA5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7625"/>
            <a:ext cx="10515600" cy="5839338"/>
          </a:xfrm>
          <a:ln w="38100">
            <a:solidFill>
              <a:srgbClr val="00B050"/>
            </a:solidFill>
          </a:ln>
        </p:spPr>
        <p:txBody>
          <a:bodyPr>
            <a:normAutofit lnSpcReduction="10000"/>
          </a:bodyPr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pPr marL="0" indent="0" algn="r">
              <a:buNone/>
            </a:pPr>
            <a:r>
              <a:rPr lang="el-GR" b="1" dirty="0"/>
              <a:t>Πηγή:</a:t>
            </a:r>
          </a:p>
          <a:p>
            <a:pPr marL="0" indent="0" algn="r">
              <a:buNone/>
            </a:pPr>
            <a:r>
              <a:rPr lang="en-GB" dirty="0">
                <a:hlinkClick r:id="rId2"/>
              </a:rPr>
              <a:t>https://blogs.sch.gr/gmavropo/2020/03/31/epitheta/</a:t>
            </a:r>
            <a:endParaRPr lang="el-GR" dirty="0"/>
          </a:p>
        </p:txBody>
      </p:sp>
      <p:pic>
        <p:nvPicPr>
          <p:cNvPr id="4" name="Picture 3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02199BD7-55F3-4989-B9F9-357386857C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409" y="480970"/>
            <a:ext cx="3702328" cy="479265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1316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8A2F7AE8-585D-45DA-8E3C-8203CF7EC7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8" r="-1" b="-1"/>
          <a:stretch/>
        </p:blipFill>
        <p:spPr>
          <a:xfrm>
            <a:off x="2329610" y="643466"/>
            <a:ext cx="7532779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177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69586143-94E2-477D-B59B-EC6B524370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" r="-1" b="1062"/>
          <a:stretch/>
        </p:blipFill>
        <p:spPr>
          <a:xfrm>
            <a:off x="2329565" y="643466"/>
            <a:ext cx="7532869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572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C2CF1-5340-408F-A189-1530F719B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43" y="212035"/>
            <a:ext cx="10783957" cy="5964928"/>
          </a:xfrm>
        </p:spPr>
        <p:txBody>
          <a:bodyPr>
            <a:normAutofit fontScale="92500" lnSpcReduction="10000"/>
          </a:bodyPr>
          <a:lstStyle/>
          <a:p>
            <a:endParaRPr lang="el-GR" dirty="0">
              <a:solidFill>
                <a:srgbClr val="0563C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l-GR" dirty="0">
              <a:solidFill>
                <a:srgbClr val="0563C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l-GR" dirty="0">
              <a:solidFill>
                <a:srgbClr val="0563C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l-GR" dirty="0">
              <a:solidFill>
                <a:srgbClr val="0563C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l-GR" dirty="0">
              <a:solidFill>
                <a:srgbClr val="0563C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l-GR" dirty="0">
              <a:solidFill>
                <a:srgbClr val="0563C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l-GR" dirty="0">
              <a:solidFill>
                <a:srgbClr val="0563C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l-GR" dirty="0">
              <a:solidFill>
                <a:srgbClr val="0563C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l-GR" dirty="0">
              <a:solidFill>
                <a:srgbClr val="0563C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l-GR" dirty="0">
              <a:solidFill>
                <a:srgbClr val="0563C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l-GR" dirty="0">
              <a:solidFill>
                <a:srgbClr val="0563C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l-GR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Πηγή</a:t>
            </a:r>
            <a:r>
              <a:rPr lang="el-GR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</a:t>
            </a:r>
          </a:p>
          <a:p>
            <a:pPr marL="0" indent="0">
              <a:buNone/>
            </a:pPr>
            <a:r>
              <a:rPr lang="en-GB" dirty="0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https://www.slideshare.net/Desbakari/ss-42311899</a:t>
            </a:r>
            <a:endParaRPr lang="en-CY" dirty="0"/>
          </a:p>
        </p:txBody>
      </p:sp>
      <p:pic>
        <p:nvPicPr>
          <p:cNvPr id="4" name="Picture 3" descr="A picture containing food, fruit&#10;&#10;Description automatically generated">
            <a:extLst>
              <a:ext uri="{FF2B5EF4-FFF2-40B4-BE49-F238E27FC236}">
                <a16:creationId xmlns:a16="http://schemas.microsoft.com/office/drawing/2014/main" id="{5BD091FC-BEEE-4F0B-890A-A58760DA8DA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21" b="20879"/>
          <a:stretch/>
        </p:blipFill>
        <p:spPr>
          <a:xfrm>
            <a:off x="569843" y="212035"/>
            <a:ext cx="11396861" cy="4767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83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4D0AE-8AF2-4627-96F8-70EB098FC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978" y="295422"/>
            <a:ext cx="10734822" cy="5881541"/>
          </a:xfrm>
        </p:spPr>
        <p:txBody>
          <a:bodyPr>
            <a:normAutofit lnSpcReduction="10000"/>
          </a:bodyPr>
          <a:lstStyle/>
          <a:p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b="1" u="sng" dirty="0"/>
              <a:t>Πηγή</a:t>
            </a:r>
            <a:r>
              <a:rPr lang="el-GR" dirty="0"/>
              <a:t>: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slideshare.net</a:t>
            </a:r>
            <a:endParaRPr lang="en-CY" dirty="0"/>
          </a:p>
        </p:txBody>
      </p:sp>
      <p:pic>
        <p:nvPicPr>
          <p:cNvPr id="4" name="Picture 3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35B59A8E-1356-4F24-AC4E-3E43B8DE6E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257" y="0"/>
            <a:ext cx="514148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225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1D537-F367-4993-A16C-58B87CB91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046" y="323557"/>
            <a:ext cx="10720754" cy="58534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l-GR" b="1" u="sng" dirty="0"/>
              <a:t>Πηγή:</a:t>
            </a:r>
          </a:p>
          <a:p>
            <a:pPr marL="0" indent="0">
              <a:buNone/>
            </a:pPr>
            <a:r>
              <a:rPr lang="en-GB" dirty="0"/>
              <a:t>slideshare.net</a:t>
            </a:r>
            <a:endParaRPr lang="en-CY" dirty="0"/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62220965-0F8C-4498-A47C-63E761B0A7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257" y="0"/>
            <a:ext cx="514148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343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E600C-3495-4DB5-B399-624E6C413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85" y="309489"/>
            <a:ext cx="10650415" cy="58674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l-GR" b="1" u="sng" dirty="0"/>
              <a:t>Πηγή:</a:t>
            </a:r>
            <a:endParaRPr lang="en-GB" b="1" u="sng" dirty="0"/>
          </a:p>
          <a:p>
            <a:pPr marL="0" indent="0">
              <a:buNone/>
            </a:pPr>
            <a:r>
              <a:rPr lang="en-GB" dirty="0">
                <a:hlinkClick r:id="rId2"/>
              </a:rPr>
              <a:t>https://www.slideshare.net/zois-school/ss-55685180</a:t>
            </a:r>
            <a:endParaRPr lang="en-CY" dirty="0"/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823856F7-FFD8-4C6D-8491-F92CE07CC2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1692" y="0"/>
            <a:ext cx="3911637" cy="539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2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82</Words>
  <Application>Microsoft Office PowerPoint</Application>
  <PresentationFormat>Widescreen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Natasa Demetriadou</dc:creator>
  <cp:lastModifiedBy> </cp:lastModifiedBy>
  <cp:revision>8</cp:revision>
  <dcterms:created xsi:type="dcterms:W3CDTF">2020-05-11T11:36:34Z</dcterms:created>
  <dcterms:modified xsi:type="dcterms:W3CDTF">2020-05-13T14:19:39Z</dcterms:modified>
</cp:coreProperties>
</file>