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7529D-3142-4A65-BEE4-59FDFE0A0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0B241-DF9F-40D4-A029-B6D35CAB4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BE648-E1A5-4798-ADDA-B091C123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2BEA4-CF6D-4762-B7DA-00A26E05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AF549-250E-4925-9854-9D9AED1F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83851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4FC6-4BF3-4965-BC2A-B948E58BC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03166-2710-411D-BCAA-2760FAB83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FDCDC-0B60-4D02-A51B-4EFEF7741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E66C-A8EE-45D4-AEB1-8A173A8DE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6313E-B8B6-4B0D-9CE3-9E2CEBBFA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29081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F7A06-7865-4D00-BE70-F7B21B3EB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90E66-A029-4406-9FF0-2C8B93D47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AE3D0-578F-4B6D-8A32-3908D2BE8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5E8D0-0F4C-4BBF-95AF-E9C9934E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E9EAE-2B6A-4E59-997D-52E376A34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61710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50732-3F52-4C67-A06E-74D218DF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E143C-C3DB-47AC-BA53-B20A24195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3A071-13B0-4989-9A1B-D1CC40D83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D45F5-0B0A-4E6D-901E-A61EDD94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866D2-6BE7-4397-AD05-D3A66A43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88145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2D074-CA74-4AA7-AD6A-1E82D9EE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6181-BE32-4222-965C-BBE3FD862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4E704-72B8-4D02-8CEB-0AFFF935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4FD92-D2B0-42E9-B612-ABDDC298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8B94B-5088-4FA4-B316-0326C0C1E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9043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6D8F-87ED-4140-ADC0-9FD072B8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EE83B-06C6-4F77-AD10-F95C1FC1C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F8E47F-870C-4168-B67E-3B9966D92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4C3AB-F925-43EE-9A27-171BA536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E47C2-7E3B-475B-B1D5-D54476BF2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1BFCF-D057-4856-A018-7EB7C655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8484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2A434-BB79-4890-BD5A-AFC13BC40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BE5C2-C312-4CC3-A354-492029FD7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1081E-5787-4E21-A781-0A745BBAE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AC425-0D83-4443-B39E-59C9DA4E2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6FE08-C662-4A4F-BFBC-7FD0D7511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C1D5F-A986-4409-9A9D-AF1D42F3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ED0822-5B13-4682-95D6-E11FCB18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C1932E-8A99-4410-88E3-36466B95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19312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C63-96DF-488F-A8C7-65764A8A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8E772B-9708-4FEA-95B9-6F5D29585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5997D-F02B-4119-8F82-FBA66BF7B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1C609-9476-48F1-B078-BAC48DC6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1411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A735A8-15FD-44F0-B7BF-68D98D2A8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F4CB7A-CC5D-4F78-A9F6-7A40BA66C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727F2E-0DF6-49DC-B3D2-D18AAB2A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619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7D0D3-F33E-4A1F-842E-B3068D94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86F4F-6017-4F44-9B58-535517D7D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0AEF2-E97B-4606-965C-28A14673E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AE872-5B6B-4D64-B00B-3D76FE10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30FA0-322A-4D3A-B3A5-6E4B0A66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03456-E114-435D-B594-2855D3F6B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64975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05735-879F-4EDE-9A37-8BDC2A19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3D4768-37E8-4366-A5FA-BE4041C8A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14740-A2CB-498B-AE16-FCE70441B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6E490-47DA-42D1-9CEF-E0375AA80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87D23-44EF-434E-9A61-11CBFFE4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BE8B8-0D22-48C3-AE31-70696DE7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7278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7D11FD-CBE3-4045-9D39-5B968E590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E6516-7B4E-4D4D-9D6C-F5E31890C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5ABB1-E50B-4E99-9AAE-752F90DCA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5B31-E6D7-4428-825E-695C35EDCD0A}" type="datetimeFigureOut">
              <a:rPr lang="en-CY" smtClean="0"/>
              <a:t>06/05/2020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4A19-19AE-43A9-B4E6-6D10822C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5034-A51D-44BD-8952-4085A9E39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3687-D4C3-4021-ADE4-8DA09177A19E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3633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id="{EE39DFCF-9247-4DE5-BB93-074BFAF07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: Shape 9">
            <a:extLst>
              <a:ext uri="{FF2B5EF4-FFF2-40B4-BE49-F238E27FC236}">
                <a16:creationId xmlns:a16="http://schemas.microsoft.com/office/drawing/2014/main" id="{442B652E-D499-4CDA-8F7A-60469EDBC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1632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4864676 w 4864676"/>
              <a:gd name="connsiteY1" fmla="*/ 0 h 4864676"/>
              <a:gd name="connsiteX2" fmla="*/ 4864676 w 4864676"/>
              <a:gd name="connsiteY2" fmla="*/ 4864676 h 4864676"/>
              <a:gd name="connsiteX3" fmla="*/ 1281101 w 4864676"/>
              <a:gd name="connsiteY3" fmla="*/ 4864676 h 4864676"/>
              <a:gd name="connsiteX4" fmla="*/ 0 w 4864676"/>
              <a:gd name="connsiteY4" fmla="*/ 3583575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4864676" y="0"/>
                </a:lnTo>
                <a:lnTo>
                  <a:pt x="4864676" y="4864676"/>
                </a:lnTo>
                <a:lnTo>
                  <a:pt x="1281101" y="4864676"/>
                </a:lnTo>
                <a:lnTo>
                  <a:pt x="0" y="358357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11">
            <a:extLst>
              <a:ext uri="{FF2B5EF4-FFF2-40B4-BE49-F238E27FC236}">
                <a16:creationId xmlns:a16="http://schemas.microsoft.com/office/drawing/2014/main" id="{484A22B8-F5B6-47C2-B88E-DADAF3791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7225693" y="996662"/>
            <a:ext cx="4864676" cy="4864676"/>
          </a:xfrm>
          <a:custGeom>
            <a:avLst/>
            <a:gdLst>
              <a:gd name="connsiteX0" fmla="*/ 0 w 4864676"/>
              <a:gd name="connsiteY0" fmla="*/ 0 h 4864676"/>
              <a:gd name="connsiteX1" fmla="*/ 3583574 w 4864676"/>
              <a:gd name="connsiteY1" fmla="*/ 0 h 4864676"/>
              <a:gd name="connsiteX2" fmla="*/ 4864676 w 4864676"/>
              <a:gd name="connsiteY2" fmla="*/ 1281103 h 4864676"/>
              <a:gd name="connsiteX3" fmla="*/ 4864676 w 4864676"/>
              <a:gd name="connsiteY3" fmla="*/ 4864676 h 4864676"/>
              <a:gd name="connsiteX4" fmla="*/ 0 w 4864676"/>
              <a:gd name="connsiteY4" fmla="*/ 4864676 h 486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64676" h="4864676">
                <a:moveTo>
                  <a:pt x="0" y="0"/>
                </a:moveTo>
                <a:lnTo>
                  <a:pt x="3583574" y="0"/>
                </a:lnTo>
                <a:lnTo>
                  <a:pt x="4864676" y="1281103"/>
                </a:lnTo>
                <a:lnTo>
                  <a:pt x="4864676" y="4864676"/>
                </a:lnTo>
                <a:lnTo>
                  <a:pt x="0" y="4864676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Isosceles Triangle 13">
            <a:extLst>
              <a:ext uri="{FF2B5EF4-FFF2-40B4-BE49-F238E27FC236}">
                <a16:creationId xmlns:a16="http://schemas.microsoft.com/office/drawing/2014/main" id="{A987C18C-164D-4263-B486-4647A98E8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89020" y="1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15">
            <a:extLst>
              <a:ext uri="{FF2B5EF4-FFF2-40B4-BE49-F238E27FC236}">
                <a16:creationId xmlns:a16="http://schemas.microsoft.com/office/drawing/2014/main" id="{E7E98B39-04C6-408B-92FD-768628740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286" y="3571620"/>
            <a:ext cx="6613961" cy="3286380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: Shape 17">
            <a:extLst>
              <a:ext uri="{FF2B5EF4-FFF2-40B4-BE49-F238E27FC236}">
                <a16:creationId xmlns:a16="http://schemas.microsoft.com/office/drawing/2014/main" id="{981C8C27-2457-421F-BDC4-7B4EA3C78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Rectangle 19">
            <a:extLst>
              <a:ext uri="{FF2B5EF4-FFF2-40B4-BE49-F238E27FC236}">
                <a16:creationId xmlns:a16="http://schemas.microsoft.com/office/drawing/2014/main" id="{CEA13C66-82C1-44AF-972B-8F5CCA41B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71208" y="5287803"/>
            <a:ext cx="955808" cy="9558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1">
            <a:extLst>
              <a:ext uri="{FF2B5EF4-FFF2-40B4-BE49-F238E27FC236}">
                <a16:creationId xmlns:a16="http://schemas.microsoft.com/office/drawing/2014/main" id="{9DB36437-FE59-457E-91A7-396BBD3C9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D1415-CEB4-4A0C-9746-721616946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l-GR" sz="5400" dirty="0">
                <a:solidFill>
                  <a:srgbClr val="080808"/>
                </a:solidFill>
              </a:rPr>
              <a:t>Οπτική Διάκριση</a:t>
            </a:r>
            <a:endParaRPr lang="en-CY" sz="5400" dirty="0">
              <a:solidFill>
                <a:srgbClr val="080808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2F4A4E-F99A-42AF-AA52-A72830062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l-GR" sz="3200" dirty="0">
                <a:solidFill>
                  <a:srgbClr val="080808"/>
                </a:solidFill>
              </a:rPr>
              <a:t>Βρίσκω το διαφορετικό</a:t>
            </a:r>
            <a:endParaRPr lang="en-CY" sz="3200" dirty="0">
              <a:solidFill>
                <a:srgbClr val="080808"/>
              </a:solidFill>
            </a:endParaRPr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844D3693-2EFE-4667-89D5-47E2D59209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42846" y="410171"/>
            <a:ext cx="1321281" cy="1321281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5">
            <a:extLst>
              <a:ext uri="{FF2B5EF4-FFF2-40B4-BE49-F238E27FC236}">
                <a16:creationId xmlns:a16="http://schemas.microsoft.com/office/drawing/2014/main" id="{C21FD796-9CD0-404D-8DF5-5274C0BCC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30319" y="1508609"/>
            <a:ext cx="700047" cy="70004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8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15D20E-1AB7-4E74-9236-2B72B63D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4297E2-A257-4FE3-9483-4C77CFCD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1336329"/>
            <a:ext cx="3892732" cy="4382588"/>
          </a:xfrm>
        </p:spPr>
        <p:txBody>
          <a:bodyPr anchor="ctr">
            <a:normAutofit/>
          </a:bodyPr>
          <a:lstStyle/>
          <a:p>
            <a:r>
              <a:rPr lang="el-GR" sz="7200" b="1" dirty="0">
                <a:solidFill>
                  <a:srgbClr val="0070C0"/>
                </a:solidFill>
              </a:rPr>
              <a:t>Οπτική Διάκριση:</a:t>
            </a:r>
            <a:endParaRPr lang="en-CY" sz="7200" b="1" dirty="0">
              <a:solidFill>
                <a:srgbClr val="0070C0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63461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982976"/>
            <a:ext cx="6009366" cy="5120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CEF2-9EFC-4066-8341-C46439758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1336329"/>
            <a:ext cx="5260848" cy="4382588"/>
          </a:xfrm>
        </p:spPr>
        <p:txBody>
          <a:bodyPr anchor="ctr">
            <a:normAutofit/>
          </a:bodyPr>
          <a:lstStyle/>
          <a:p>
            <a:r>
              <a:rPr lang="el-GR" sz="3600" dirty="0"/>
              <a:t>Στα επόμενα φύλλα εργασίας ζητείται απο το παιδί να παρατηρήσει τις εικόνες και τα αντικείμενα και να βρει αυτό που δεν ταιριάζει/ αυτό που διαφέρει απο κάθε ομάδα.</a:t>
            </a:r>
            <a:endParaRPr lang="en-CY" sz="3600" dirty="0"/>
          </a:p>
        </p:txBody>
      </p:sp>
    </p:spTree>
    <p:extLst>
      <p:ext uri="{BB962C8B-B14F-4D97-AF65-F5344CB8AC3E}">
        <p14:creationId xmlns:p14="http://schemas.microsoft.com/office/powerpoint/2010/main" val="251438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hoto, table, small, room&#10;&#10;Description automatically generated">
            <a:extLst>
              <a:ext uri="{FF2B5EF4-FFF2-40B4-BE49-F238E27FC236}">
                <a16:creationId xmlns:a16="http://schemas.microsoft.com/office/drawing/2014/main" id="{6D299C67-4287-49AE-961B-6C096F62B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698" y="0"/>
            <a:ext cx="60386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22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number of animals in a room&#10;&#10;Description automatically generated">
            <a:extLst>
              <a:ext uri="{FF2B5EF4-FFF2-40B4-BE49-F238E27FC236}">
                <a16:creationId xmlns:a16="http://schemas.microsoft.com/office/drawing/2014/main" id="{A1AD962A-674E-47A0-A458-A87FD575D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354" y="0"/>
            <a:ext cx="58172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2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hite&#10;&#10;Description automatically generated">
            <a:extLst>
              <a:ext uri="{FF2B5EF4-FFF2-40B4-BE49-F238E27FC236}">
                <a16:creationId xmlns:a16="http://schemas.microsoft.com/office/drawing/2014/main" id="{DBBD66E3-87E5-4022-9DB8-93B2BDB0B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0"/>
            <a:ext cx="5943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3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Οπτική Διάκριση</vt:lpstr>
      <vt:lpstr>Οπτική Διάκριση: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Οπτική Διάκριση</dc:title>
  <dc:creator> </dc:creator>
  <cp:lastModifiedBy> </cp:lastModifiedBy>
  <cp:revision>1</cp:revision>
  <dcterms:created xsi:type="dcterms:W3CDTF">2020-05-06T09:12:38Z</dcterms:created>
  <dcterms:modified xsi:type="dcterms:W3CDTF">2020-05-06T09:13:51Z</dcterms:modified>
</cp:coreProperties>
</file>