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DA9D-78BB-4A07-9FD4-856C84FE4C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01EC8992-1606-43CA-A2A9-165598D5E9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CD703E51-6BA1-43B9-BF3E-EA14CE948B24}"/>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5" name="Footer Placeholder 4">
            <a:extLst>
              <a:ext uri="{FF2B5EF4-FFF2-40B4-BE49-F238E27FC236}">
                <a16:creationId xmlns:a16="http://schemas.microsoft.com/office/drawing/2014/main" id="{285BAD49-E8FB-45F1-8DC6-D311C815F878}"/>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5499EAD3-4331-4B4E-86ED-08942C0690F0}"/>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109275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01227-61D4-4175-9B63-501EA852D05A}"/>
              </a:ext>
            </a:extLst>
          </p:cNvPr>
          <p:cNvSpPr>
            <a:spLocks noGrp="1"/>
          </p:cNvSpPr>
          <p:nvPr>
            <p:ph type="title"/>
          </p:nvPr>
        </p:nvSpPr>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73FAD81D-DFED-4212-A0D8-C63129C1CB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A08DD535-519F-44F5-90ED-A3E2D8FBBF02}"/>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5" name="Footer Placeholder 4">
            <a:extLst>
              <a:ext uri="{FF2B5EF4-FFF2-40B4-BE49-F238E27FC236}">
                <a16:creationId xmlns:a16="http://schemas.microsoft.com/office/drawing/2014/main" id="{5C7D50DF-D4C7-489D-B059-AB38D4E52CE1}"/>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5830A42F-A5CB-4B9D-833B-AE7FA0D266E6}"/>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75349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6EB8C-01BF-483B-ABFC-A30BFDA009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A6EE25A0-5EB8-4064-9F90-FA9F638265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ED3C5580-A3F2-4830-8F14-CE8713FDF775}"/>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5" name="Footer Placeholder 4">
            <a:extLst>
              <a:ext uri="{FF2B5EF4-FFF2-40B4-BE49-F238E27FC236}">
                <a16:creationId xmlns:a16="http://schemas.microsoft.com/office/drawing/2014/main" id="{9A0999D5-A628-4466-B127-1CB4C36A32B0}"/>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557D11EA-FFCB-4EBF-81B7-306DE6826177}"/>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312341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E9EB8-2C55-4F52-9EED-CFDCDB37D20B}"/>
              </a:ext>
            </a:extLst>
          </p:cNvPr>
          <p:cNvSpPr>
            <a:spLocks noGrp="1"/>
          </p:cNvSpPr>
          <p:nvPr>
            <p:ph type="title"/>
          </p:nvPr>
        </p:nvSpPr>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AEECD16B-74B0-440C-9A19-5482C00D00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4C73E06E-DB4E-4C0F-8FF3-1388DAF2E9BA}"/>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5" name="Footer Placeholder 4">
            <a:extLst>
              <a:ext uri="{FF2B5EF4-FFF2-40B4-BE49-F238E27FC236}">
                <a16:creationId xmlns:a16="http://schemas.microsoft.com/office/drawing/2014/main" id="{61CF8A6A-FAD8-42A0-A733-C63F2C813315}"/>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41F44EE1-8F4E-48F9-8840-DF7EC64056F3}"/>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311061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C52F5-2E34-4F0A-A1FD-085F74767C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F0C91CF7-E299-4FAC-A77C-002C3A150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AC3ACE-BC5E-4F33-8C2C-68416E6B6D8B}"/>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5" name="Footer Placeholder 4">
            <a:extLst>
              <a:ext uri="{FF2B5EF4-FFF2-40B4-BE49-F238E27FC236}">
                <a16:creationId xmlns:a16="http://schemas.microsoft.com/office/drawing/2014/main" id="{C572B0B2-0B39-4014-9BA7-0CFDFB856702}"/>
              </a:ext>
            </a:extLst>
          </p:cNvPr>
          <p:cNvSpPr>
            <a:spLocks noGrp="1"/>
          </p:cNvSpPr>
          <p:nvPr>
            <p:ph type="ftr" sz="quarter" idx="11"/>
          </p:nvPr>
        </p:nvSpPr>
        <p:spPr/>
        <p:txBody>
          <a:bodyPr/>
          <a:lstStyle/>
          <a:p>
            <a:endParaRPr lang="en-CY"/>
          </a:p>
        </p:txBody>
      </p:sp>
      <p:sp>
        <p:nvSpPr>
          <p:cNvPr id="6" name="Slide Number Placeholder 5">
            <a:extLst>
              <a:ext uri="{FF2B5EF4-FFF2-40B4-BE49-F238E27FC236}">
                <a16:creationId xmlns:a16="http://schemas.microsoft.com/office/drawing/2014/main" id="{9DDD0D4A-921D-4329-B10D-8E82CA8D5A70}"/>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295288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9294B-6ECF-43A6-A9AC-6F1729D730A6}"/>
              </a:ext>
            </a:extLst>
          </p:cNvPr>
          <p:cNvSpPr>
            <a:spLocks noGrp="1"/>
          </p:cNvSpPr>
          <p:nvPr>
            <p:ph type="title"/>
          </p:nvPr>
        </p:nvSpPr>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24210F15-E5DC-40E1-8BAB-FB0EE8B8BA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2292598E-DE14-40FD-A1F2-88947237D3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3261DB1E-6432-46A6-928E-B9EE9C4DE1BB}"/>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6" name="Footer Placeholder 5">
            <a:extLst>
              <a:ext uri="{FF2B5EF4-FFF2-40B4-BE49-F238E27FC236}">
                <a16:creationId xmlns:a16="http://schemas.microsoft.com/office/drawing/2014/main" id="{828E5768-D15D-476E-8BC9-51712D79D10D}"/>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CA5D048E-EF56-4380-908D-866424DCA9A7}"/>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110147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2BF77-03E2-46B4-8603-EFDE1E135ED1}"/>
              </a:ext>
            </a:extLst>
          </p:cNvPr>
          <p:cNvSpPr>
            <a:spLocks noGrp="1"/>
          </p:cNvSpPr>
          <p:nvPr>
            <p:ph type="title"/>
          </p:nvPr>
        </p:nvSpPr>
        <p:spPr>
          <a:xfrm>
            <a:off x="839788" y="365125"/>
            <a:ext cx="10515600" cy="1325563"/>
          </a:xfr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8F8B82BC-10DD-45C3-8DE8-62D7D9C5B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5CBC0C-FAA1-45A6-B891-D0409BF410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F62BDBE6-EDBB-4F3F-9715-F042456C3E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55B794-74B7-46B0-99D9-01679C26F0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1B19E85F-335C-44A2-9374-7F9F8742F714}"/>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8" name="Footer Placeholder 7">
            <a:extLst>
              <a:ext uri="{FF2B5EF4-FFF2-40B4-BE49-F238E27FC236}">
                <a16:creationId xmlns:a16="http://schemas.microsoft.com/office/drawing/2014/main" id="{834BE424-A43F-4665-B1A4-EC23648DDF01}"/>
              </a:ext>
            </a:extLst>
          </p:cNvPr>
          <p:cNvSpPr>
            <a:spLocks noGrp="1"/>
          </p:cNvSpPr>
          <p:nvPr>
            <p:ph type="ftr" sz="quarter" idx="11"/>
          </p:nvPr>
        </p:nvSpPr>
        <p:spPr/>
        <p:txBody>
          <a:bodyPr/>
          <a:lstStyle/>
          <a:p>
            <a:endParaRPr lang="en-CY"/>
          </a:p>
        </p:txBody>
      </p:sp>
      <p:sp>
        <p:nvSpPr>
          <p:cNvPr id="9" name="Slide Number Placeholder 8">
            <a:extLst>
              <a:ext uri="{FF2B5EF4-FFF2-40B4-BE49-F238E27FC236}">
                <a16:creationId xmlns:a16="http://schemas.microsoft.com/office/drawing/2014/main" id="{9EEC940F-725B-40DF-B875-E674D4386AE0}"/>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339963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805F-561D-488E-AF3E-E811BE2F9EC1}"/>
              </a:ext>
            </a:extLst>
          </p:cNvPr>
          <p:cNvSpPr>
            <a:spLocks noGrp="1"/>
          </p:cNvSpPr>
          <p:nvPr>
            <p:ph type="title"/>
          </p:nvPr>
        </p:nvSpPr>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A9250BDE-6FFC-4BF9-8BB2-177C1A77E547}"/>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4" name="Footer Placeholder 3">
            <a:extLst>
              <a:ext uri="{FF2B5EF4-FFF2-40B4-BE49-F238E27FC236}">
                <a16:creationId xmlns:a16="http://schemas.microsoft.com/office/drawing/2014/main" id="{124954ED-5A60-4DCB-AF72-7203564A2AE1}"/>
              </a:ext>
            </a:extLst>
          </p:cNvPr>
          <p:cNvSpPr>
            <a:spLocks noGrp="1"/>
          </p:cNvSpPr>
          <p:nvPr>
            <p:ph type="ftr" sz="quarter" idx="11"/>
          </p:nvPr>
        </p:nvSpPr>
        <p:spPr/>
        <p:txBody>
          <a:bodyPr/>
          <a:lstStyle/>
          <a:p>
            <a:endParaRPr lang="en-CY"/>
          </a:p>
        </p:txBody>
      </p:sp>
      <p:sp>
        <p:nvSpPr>
          <p:cNvPr id="5" name="Slide Number Placeholder 4">
            <a:extLst>
              <a:ext uri="{FF2B5EF4-FFF2-40B4-BE49-F238E27FC236}">
                <a16:creationId xmlns:a16="http://schemas.microsoft.com/office/drawing/2014/main" id="{2F9DFD9E-0C04-4967-9B5C-79BFC85C7237}"/>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24899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73D219-6065-4CBC-A791-A6555D5EF7EB}"/>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3" name="Footer Placeholder 2">
            <a:extLst>
              <a:ext uri="{FF2B5EF4-FFF2-40B4-BE49-F238E27FC236}">
                <a16:creationId xmlns:a16="http://schemas.microsoft.com/office/drawing/2014/main" id="{38E050EA-F9DF-4753-B671-889FBA54FF33}"/>
              </a:ext>
            </a:extLst>
          </p:cNvPr>
          <p:cNvSpPr>
            <a:spLocks noGrp="1"/>
          </p:cNvSpPr>
          <p:nvPr>
            <p:ph type="ftr" sz="quarter" idx="11"/>
          </p:nvPr>
        </p:nvSpPr>
        <p:spPr/>
        <p:txBody>
          <a:bodyPr/>
          <a:lstStyle/>
          <a:p>
            <a:endParaRPr lang="en-CY"/>
          </a:p>
        </p:txBody>
      </p:sp>
      <p:sp>
        <p:nvSpPr>
          <p:cNvPr id="4" name="Slide Number Placeholder 3">
            <a:extLst>
              <a:ext uri="{FF2B5EF4-FFF2-40B4-BE49-F238E27FC236}">
                <a16:creationId xmlns:a16="http://schemas.microsoft.com/office/drawing/2014/main" id="{7BDC7383-F50F-42B0-BB06-F9CE02536502}"/>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55621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3121E-3100-400C-8DA6-D025589EC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F4964883-1C13-4D3E-A58E-C83844158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7FADD494-8B68-4FFA-821D-1D25D1A74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9509E4-4BDF-4BCA-BF6F-8392B437B1FC}"/>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6" name="Footer Placeholder 5">
            <a:extLst>
              <a:ext uri="{FF2B5EF4-FFF2-40B4-BE49-F238E27FC236}">
                <a16:creationId xmlns:a16="http://schemas.microsoft.com/office/drawing/2014/main" id="{FEFA60AE-63DB-4284-8FBE-14F9B308DCC9}"/>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5A6715E7-85DB-40F9-B468-AE15DA899DE8}"/>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269692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EAC0-FFB2-457D-9AB6-F206E8170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22EB6451-01A6-48BA-B616-1EA2C09917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064ED32-C728-41B3-97A6-1941CB614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FE1813-B4EA-434C-A5D1-88B50E288CC4}"/>
              </a:ext>
            </a:extLst>
          </p:cNvPr>
          <p:cNvSpPr>
            <a:spLocks noGrp="1"/>
          </p:cNvSpPr>
          <p:nvPr>
            <p:ph type="dt" sz="half" idx="10"/>
          </p:nvPr>
        </p:nvSpPr>
        <p:spPr/>
        <p:txBody>
          <a:bodyPr/>
          <a:lstStyle/>
          <a:p>
            <a:fld id="{959EF938-E15D-46D8-A5DB-76C68BFE98F3}" type="datetimeFigureOut">
              <a:rPr lang="en-CY" smtClean="0"/>
              <a:t>06/05/2020</a:t>
            </a:fld>
            <a:endParaRPr lang="en-CY"/>
          </a:p>
        </p:txBody>
      </p:sp>
      <p:sp>
        <p:nvSpPr>
          <p:cNvPr id="6" name="Footer Placeholder 5">
            <a:extLst>
              <a:ext uri="{FF2B5EF4-FFF2-40B4-BE49-F238E27FC236}">
                <a16:creationId xmlns:a16="http://schemas.microsoft.com/office/drawing/2014/main" id="{7B637F54-A54A-4008-BA4B-D9E568527894}"/>
              </a:ext>
            </a:extLst>
          </p:cNvPr>
          <p:cNvSpPr>
            <a:spLocks noGrp="1"/>
          </p:cNvSpPr>
          <p:nvPr>
            <p:ph type="ftr" sz="quarter" idx="11"/>
          </p:nvPr>
        </p:nvSpPr>
        <p:spPr/>
        <p:txBody>
          <a:bodyPr/>
          <a:lstStyle/>
          <a:p>
            <a:endParaRPr lang="en-CY"/>
          </a:p>
        </p:txBody>
      </p:sp>
      <p:sp>
        <p:nvSpPr>
          <p:cNvPr id="7" name="Slide Number Placeholder 6">
            <a:extLst>
              <a:ext uri="{FF2B5EF4-FFF2-40B4-BE49-F238E27FC236}">
                <a16:creationId xmlns:a16="http://schemas.microsoft.com/office/drawing/2014/main" id="{146880C3-2B13-44CD-BC9A-380635DC22FB}"/>
              </a:ext>
            </a:extLst>
          </p:cNvPr>
          <p:cNvSpPr>
            <a:spLocks noGrp="1"/>
          </p:cNvSpPr>
          <p:nvPr>
            <p:ph type="sldNum" sz="quarter" idx="12"/>
          </p:nvPr>
        </p:nvSpPr>
        <p:spPr/>
        <p:txBody>
          <a:bodyPr/>
          <a:lstStyle/>
          <a:p>
            <a:fld id="{C25E1850-443C-4927-B369-69BE0DBAF4F8}" type="slidenum">
              <a:rPr lang="en-CY" smtClean="0"/>
              <a:t>‹#›</a:t>
            </a:fld>
            <a:endParaRPr lang="en-CY"/>
          </a:p>
        </p:txBody>
      </p:sp>
    </p:spTree>
    <p:extLst>
      <p:ext uri="{BB962C8B-B14F-4D97-AF65-F5344CB8AC3E}">
        <p14:creationId xmlns:p14="http://schemas.microsoft.com/office/powerpoint/2010/main" val="357321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60E9B2-8C94-4A06-BBF7-380F273FB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Y"/>
          </a:p>
        </p:txBody>
      </p:sp>
      <p:sp>
        <p:nvSpPr>
          <p:cNvPr id="3" name="Text Placeholder 2">
            <a:extLst>
              <a:ext uri="{FF2B5EF4-FFF2-40B4-BE49-F238E27FC236}">
                <a16:creationId xmlns:a16="http://schemas.microsoft.com/office/drawing/2014/main" id="{CCC2D3CC-9EB3-4871-BC94-325BDECAC5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F4939EB7-E0A8-40E6-9494-312E4F146C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EF938-E15D-46D8-A5DB-76C68BFE98F3}" type="datetimeFigureOut">
              <a:rPr lang="en-CY" smtClean="0"/>
              <a:t>06/05/2020</a:t>
            </a:fld>
            <a:endParaRPr lang="en-CY"/>
          </a:p>
        </p:txBody>
      </p:sp>
      <p:sp>
        <p:nvSpPr>
          <p:cNvPr id="5" name="Footer Placeholder 4">
            <a:extLst>
              <a:ext uri="{FF2B5EF4-FFF2-40B4-BE49-F238E27FC236}">
                <a16:creationId xmlns:a16="http://schemas.microsoft.com/office/drawing/2014/main" id="{0CDD7272-18AE-4E06-9DA5-E042CC5692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Y"/>
          </a:p>
        </p:txBody>
      </p:sp>
      <p:sp>
        <p:nvSpPr>
          <p:cNvPr id="6" name="Slide Number Placeholder 5">
            <a:extLst>
              <a:ext uri="{FF2B5EF4-FFF2-40B4-BE49-F238E27FC236}">
                <a16:creationId xmlns:a16="http://schemas.microsoft.com/office/drawing/2014/main" id="{AA02DF64-812E-4F86-A089-88E24135AE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E1850-443C-4927-B369-69BE0DBAF4F8}" type="slidenum">
              <a:rPr lang="en-CY" smtClean="0"/>
              <a:t>‹#›</a:t>
            </a:fld>
            <a:endParaRPr lang="en-CY"/>
          </a:p>
        </p:txBody>
      </p:sp>
    </p:spTree>
    <p:extLst>
      <p:ext uri="{BB962C8B-B14F-4D97-AF65-F5344CB8AC3E}">
        <p14:creationId xmlns:p14="http://schemas.microsoft.com/office/powerpoint/2010/main" val="2620160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61D29B-FF26-4005-8CFB-67A59EBE42F6}"/>
              </a:ext>
            </a:extLst>
          </p:cNvPr>
          <p:cNvSpPr>
            <a:spLocks noGrp="1"/>
          </p:cNvSpPr>
          <p:nvPr>
            <p:ph type="ctrTitle"/>
          </p:nvPr>
        </p:nvSpPr>
        <p:spPr>
          <a:xfrm>
            <a:off x="987689" y="3071183"/>
            <a:ext cx="9910296" cy="2590027"/>
          </a:xfrm>
        </p:spPr>
        <p:txBody>
          <a:bodyPr anchor="t">
            <a:normAutofit/>
          </a:bodyPr>
          <a:lstStyle/>
          <a:p>
            <a:pPr algn="l"/>
            <a:r>
              <a:rPr lang="el-GR" sz="8000" dirty="0"/>
              <a:t>Οπτική Αντίληψη</a:t>
            </a:r>
            <a:endParaRPr lang="en-CY" sz="8000"/>
          </a:p>
        </p:txBody>
      </p:sp>
      <p:sp>
        <p:nvSpPr>
          <p:cNvPr id="3" name="Subtitle 2">
            <a:extLst>
              <a:ext uri="{FF2B5EF4-FFF2-40B4-BE49-F238E27FC236}">
                <a16:creationId xmlns:a16="http://schemas.microsoft.com/office/drawing/2014/main" id="{3059D295-2C07-45DF-AA04-E845DA1D5685}"/>
              </a:ext>
            </a:extLst>
          </p:cNvPr>
          <p:cNvSpPr>
            <a:spLocks noGrp="1"/>
          </p:cNvSpPr>
          <p:nvPr>
            <p:ph type="subTitle" idx="1"/>
          </p:nvPr>
        </p:nvSpPr>
        <p:spPr>
          <a:xfrm>
            <a:off x="987688" y="1553518"/>
            <a:ext cx="9910295" cy="1281733"/>
          </a:xfrm>
        </p:spPr>
        <p:txBody>
          <a:bodyPr anchor="b">
            <a:normAutofit/>
          </a:bodyPr>
          <a:lstStyle/>
          <a:p>
            <a:pPr algn="l"/>
            <a:r>
              <a:rPr lang="el-GR"/>
              <a:t>Βρίσκω αυτό που ταιριάζει</a:t>
            </a:r>
            <a:endParaRPr lang="en-CY"/>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3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8735BB2-9C20-4C24-A77C-A2C228EE8176}"/>
              </a:ext>
            </a:extLst>
          </p:cNvPr>
          <p:cNvSpPr>
            <a:spLocks noGrp="1"/>
          </p:cNvSpPr>
          <p:nvPr>
            <p:ph type="title"/>
          </p:nvPr>
        </p:nvSpPr>
        <p:spPr>
          <a:xfrm>
            <a:off x="1098468" y="885651"/>
            <a:ext cx="3229803" cy="4624603"/>
          </a:xfrm>
        </p:spPr>
        <p:txBody>
          <a:bodyPr>
            <a:normAutofit/>
          </a:bodyPr>
          <a:lstStyle/>
          <a:p>
            <a:r>
              <a:rPr lang="el-GR" b="1" dirty="0">
                <a:solidFill>
                  <a:srgbClr val="FFFFFF"/>
                </a:solidFill>
              </a:rPr>
              <a:t>Οπτική Αντίληψη:</a:t>
            </a:r>
            <a:endParaRPr lang="en-CY" b="1" dirty="0">
              <a:solidFill>
                <a:srgbClr val="FFFFFF"/>
              </a:solidFill>
            </a:endParaRPr>
          </a:p>
        </p:txBody>
      </p:sp>
      <p:sp>
        <p:nvSpPr>
          <p:cNvPr id="3" name="Content Placeholder 2">
            <a:extLst>
              <a:ext uri="{FF2B5EF4-FFF2-40B4-BE49-F238E27FC236}">
                <a16:creationId xmlns:a16="http://schemas.microsoft.com/office/drawing/2014/main" id="{04181928-20A4-457F-8031-BF8657B863E5}"/>
              </a:ext>
            </a:extLst>
          </p:cNvPr>
          <p:cNvSpPr>
            <a:spLocks noGrp="1"/>
          </p:cNvSpPr>
          <p:nvPr>
            <p:ph idx="1"/>
          </p:nvPr>
        </p:nvSpPr>
        <p:spPr>
          <a:xfrm>
            <a:off x="4978708" y="885651"/>
            <a:ext cx="6525220" cy="4616849"/>
          </a:xfrm>
        </p:spPr>
        <p:txBody>
          <a:bodyPr anchor="ctr">
            <a:normAutofit/>
          </a:bodyPr>
          <a:lstStyle/>
          <a:p>
            <a:r>
              <a:rPr lang="el-GR" sz="2400"/>
              <a:t>Το παιδί παρατηρεί τις εικόνες απο τις οποίες λείπει ένα κομμάτι απο τα τέσσερα. Στη δεξιά μεριά του φυλλαδίου υπάρχουν διάφορα τέτοια κομμάτια, απο τα οποία το παιδί ζητείται να βρεί αυτό που ταιριάζει και να το τοποθετήσει στην αντίστοιχη εικόνα</a:t>
            </a:r>
            <a:endParaRPr lang="en-CY" sz="2400"/>
          </a:p>
        </p:txBody>
      </p:sp>
    </p:spTree>
    <p:extLst>
      <p:ext uri="{BB962C8B-B14F-4D97-AF65-F5344CB8AC3E}">
        <p14:creationId xmlns:p14="http://schemas.microsoft.com/office/powerpoint/2010/main" val="53070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F6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number of animals in a room&#10;&#10;Description automatically generated">
            <a:extLst>
              <a:ext uri="{FF2B5EF4-FFF2-40B4-BE49-F238E27FC236}">
                <a16:creationId xmlns:a16="http://schemas.microsoft.com/office/drawing/2014/main" id="{96BC7744-1E5F-4726-AC60-3241AE4ECD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5235" y="643467"/>
            <a:ext cx="3941529" cy="5571066"/>
          </a:xfrm>
          <a:prstGeom prst="rect">
            <a:avLst/>
          </a:prstGeom>
        </p:spPr>
      </p:pic>
    </p:spTree>
    <p:extLst>
      <p:ext uri="{BB962C8B-B14F-4D97-AF65-F5344CB8AC3E}">
        <p14:creationId xmlns:p14="http://schemas.microsoft.com/office/powerpoint/2010/main" val="362594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37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D9A6FD5-4450-41B6-A955-06F194AFF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1501" y="643467"/>
            <a:ext cx="4428997" cy="5571066"/>
          </a:xfrm>
          <a:prstGeom prst="rect">
            <a:avLst/>
          </a:prstGeom>
        </p:spPr>
      </p:pic>
    </p:spTree>
    <p:extLst>
      <p:ext uri="{BB962C8B-B14F-4D97-AF65-F5344CB8AC3E}">
        <p14:creationId xmlns:p14="http://schemas.microsoft.com/office/powerpoint/2010/main" val="3699771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52</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Οπτική Αντίληψη</vt:lpstr>
      <vt:lpstr>Οπτική Αντίληψη:</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Οπτική Αντίληψη</dc:title>
  <dc:creator>Natasa Demetriadou</dc:creator>
  <cp:lastModifiedBy> </cp:lastModifiedBy>
  <cp:revision>2</cp:revision>
  <dcterms:created xsi:type="dcterms:W3CDTF">2020-05-05T21:18:53Z</dcterms:created>
  <dcterms:modified xsi:type="dcterms:W3CDTF">2020-05-05T21:32:33Z</dcterms:modified>
</cp:coreProperties>
</file>