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C6C7-E003-4784-962A-F7A5720E1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F653A-9166-47B7-A914-21AB3696E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8D140-8A0C-4064-97D8-9D799AE2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5527D-2AC1-42EE-A21D-A167B5A8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B0647-C7E0-41ED-84D2-D7C70C6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54804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618C-AC56-4B10-B1ED-BCB2C565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72E5E-DBD5-473D-9C80-2BB6CA802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CED3E-77EA-4555-B8F3-14893984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68982-9F57-42C9-9FB8-36C4242C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43B0-BB40-4F53-A6A1-3833DD75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420143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C94EA3-3CE7-4419-89C9-B62ED117E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3047F-84B5-47AC-B751-062619B9E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E864D-1F29-44E0-868A-479CA7BB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3797-FA02-4128-8772-FED60B3D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A5046-155A-41E5-9F16-4A55140D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76445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A8D5E-D134-4C18-B21B-8E24B316B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2F09-24FB-4D85-B80C-23617CA87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242B9-0539-4FB9-9AC5-F4FC71483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23AB3-C1F7-43C6-BCDE-DD6F506C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A2023-B267-474C-9639-05AE10892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35614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6A84-439E-43B0-921E-CAA492B6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6C33-F3AA-4F12-88D9-0BF769ACF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1061A-CB9E-4EC5-9A28-FA45E376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0D764-3A42-42F4-85CC-91E553A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E1C3-B83C-4A2F-BCB7-0BB3F3B9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35208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36B5B-F31D-4E19-B2F7-403B4B6E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76FE3-B1A3-44AB-8C47-EA8E632DA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4CCC-9E5A-4F2F-9A29-93FFA80F8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DE328-0933-48F8-8E6E-8D699394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2291F-77CB-4340-B4DA-F49CC551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14B13-BA63-4DE7-9F6E-4FF7080C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8421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2D4A-9525-4B34-A1FF-44509CD4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558FC-64F4-4B5E-AF90-9A5B15EE0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102E8-F856-4EB7-A202-FA4E467F4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C373-53F9-4014-8D1E-9F9B92B70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8C41-4FBB-4720-967E-B1C603D87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C9E00-732A-42F1-AE64-9F7527BB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4427F7-3CAF-4FFC-8B45-46E1DE1B9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54472-DC2D-4FDC-ABB7-2E3F622D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99843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D926-56AE-4E34-B4B3-E39C3A7DC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BA596-3019-47FB-9696-246E3F46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73B8F2-47D0-4AAC-9B6D-F06D59CF5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244C1-1DCF-42A7-911C-23F16289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18436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04440-1A0C-45B0-A4E4-49FE6B01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16ACF-B3F9-49BD-ADDE-D162A1EB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A986-ED53-45F0-8A12-39912115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92712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0FC5-C653-4AB6-A8C3-7E1CD699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D155-6FF9-4748-8841-FF730D73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701B1-66BF-48AE-AF2D-2706BC5A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7DBC1-C523-4C6C-A98F-3CC502BE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ADA7B-498C-4418-B8C6-E6C4AB53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DA641-7679-4CC2-A480-90AAEC6C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61532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F189-6E13-47C4-9ACC-09DB70F9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866BA-5724-4A40-A131-7EE37C88F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BD330-4974-44AC-821A-F11CDB97D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1FF3A-646C-4FF3-A499-36BFFEF2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14DEC-B5D8-4791-897B-87B028CC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4C159-02EE-4D87-AA96-99BCE30F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76502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D5DE85-745A-48AC-93FB-F6C84FB2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94EC3-5223-4DB7-AC6B-C328E239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BD7D-B4E4-4492-9DD0-17AC288BA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3B844-259B-44E7-B8CC-D8EA1CD71488}" type="datetimeFigureOut">
              <a:rPr lang="en-CY" smtClean="0"/>
              <a:t>05/05/2020</a:t>
            </a:fld>
            <a:endParaRPr lang="en-C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2FEE-5180-4287-890C-F45D876B5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4387F-DC21-4CFC-8B7D-DBE9C5F02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0201-D58D-41EF-A6D4-93166DAD7081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83751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69D3-CD44-4315-8DE0-ED85CD38C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l-GR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Άνοιξη</a:t>
            </a:r>
            <a:endParaRPr lang="en-CY" sz="8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Ανοιξη - Καλοκαιρι">
            <a:extLst>
              <a:ext uri="{FF2B5EF4-FFF2-40B4-BE49-F238E27FC236}">
                <a16:creationId xmlns:a16="http://schemas.microsoft.com/office/drawing/2014/main" id="{065851D0-956A-4E03-93CC-C609E5930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12967" b="1"/>
          <a:stretch/>
        </p:blipFill>
        <p:spPr bwMode="auto">
          <a:xfrm>
            <a:off x="-128771" y="-117215"/>
            <a:ext cx="7663427" cy="697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5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44C1D74-1006-4E3B-B222-51C2DB62C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3" y="16558"/>
            <a:ext cx="4804021" cy="68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36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0A50F2-01ED-4BD2-960C-ECC2A995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7" y="-2075661"/>
            <a:ext cx="5645426" cy="1183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5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3CFE0F-93CF-46EB-A7C0-86523A92B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7" y="-2041992"/>
            <a:ext cx="5592419" cy="117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03717096-74EF-4231-BD16-4A0F96D1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5" y="-2341591"/>
            <a:ext cx="6175716" cy="129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6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6BA6EB4C-D9D0-44D0-8D35-5C94DDC8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08" y="-2658795"/>
            <a:ext cx="5905246" cy="123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F8210CE3-0444-45E2-A3A4-497A1861B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42" y="-2729133"/>
            <a:ext cx="6043586" cy="126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3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9BAE07-424A-4B67-9750-EEE5D99EB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7" y="-3068642"/>
            <a:ext cx="6203853" cy="130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1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4C9C19F-6BBF-4650-9711-CA2DBDED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8" y="-2798646"/>
            <a:ext cx="6231987" cy="130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1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Άνοιξη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Άνοιξη</dc:title>
  <dc:creator>Natasa Demetriadou</dc:creator>
  <cp:lastModifiedBy> </cp:lastModifiedBy>
  <cp:revision>1</cp:revision>
  <dcterms:created xsi:type="dcterms:W3CDTF">2020-05-05T21:15:23Z</dcterms:created>
  <dcterms:modified xsi:type="dcterms:W3CDTF">2020-05-05T21:16:46Z</dcterms:modified>
</cp:coreProperties>
</file>