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6" r:id="rId9"/>
    <p:sldId id="257" r:id="rId10"/>
    <p:sldId id="267" r:id="rId11"/>
    <p:sldId id="262" r:id="rId1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076C2-DBFC-4C57-BFD6-ECF6F0CB9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E1195-F3EF-42BB-AEF4-4E27DE037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207D4-B541-4F1B-8C72-51C03A0A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39B6-0143-425C-8C36-C93E7240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93CB7-E6C3-4F54-9092-AA925126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7929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CD21-6598-47FD-A4C3-70FCF741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BC0B4-D450-4122-A7FD-4AD8AC28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F8397-EC61-4236-AD10-AA447CDD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21253-635B-43AA-BABF-722D198D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CB45C-97DF-4BA5-8892-911375DA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3494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11233-6B0C-459A-AE8C-A334987FC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D6E28-4E05-497E-93C7-6DD7F7AFC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B5F2-9366-40A9-8A9E-DE141316D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8F015-5A46-4CA7-B919-A34988FF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93E62-8781-4F9F-8210-AB46F363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88272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66BD-F26D-45C6-83AA-AAFC81A7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645A-AC61-4997-9020-D10CE288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40F01-B9A1-42E9-A209-FBE656FB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231A-4467-4AC7-BCB6-0E749171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7D595-BAEE-4D16-A08D-183A8C68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9316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4E32-19F6-4A05-BC5A-049EE3199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30517-9F06-4B94-845A-9871FE6A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D370-4244-46EE-93D1-4462CB14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14FAF-BE2C-473F-B0E9-D2295D3B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01806-1C50-4510-9040-745457FC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913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0FBE-48B4-4CE1-AF24-92C3C8F0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A6214-AD9A-4ACE-8C1A-E201D982F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F7450-1190-4BCB-B168-43648B394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AD552-DF25-42DE-93EB-9E329553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2B36F-66CA-452E-9403-39ED163D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AF3D2-DC6B-4A11-966F-B07642DB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8031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C027-A79A-4E2D-9BD5-4E0984F9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7088A-116B-433D-9246-3CC19FB57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30B3A-8722-41B9-ACD3-8C26F0ED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05EEC-CEEE-45E3-90CB-0FB302DE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D13B0-04F4-45CB-A006-1595D745A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5670F-BE56-4114-A4BA-EE62D7B9A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A1355-2813-405A-90FD-52AE74C7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2B033-C518-4502-9446-9A0235D4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3270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B5C40-578C-461A-B186-2DA6279C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25EEA-BEAB-497C-99E3-E4E5D636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11969-7D14-4A1E-8C8E-21927185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7DF6C-EA35-4A84-9632-3F82BF4F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6131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8AFB4-AC3B-4185-8B5F-B91863CA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77F19-6413-4F12-84AD-40C5290A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FDD26-67BF-4F57-AAFC-76207403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039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097E-5DF7-45FC-83E0-BC063D89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08310-14E7-4B6C-AD04-44583C62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13EE0-1857-4422-9D69-1D727B00C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BC24F-1DC7-4F9A-96FD-C91B4ABD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7DBF5-9230-46DB-9B86-2906D815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6AC65-C2A2-4C72-9A5A-D12662E5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0357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132D-DAA0-4914-82D4-404275B8B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D8366-761C-4FAB-B1C4-2D2FC9F9C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03B9E-6B02-4E44-8898-DFF97BD90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CF3AC-3025-49FB-88CA-01238A59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C59D-57B0-401C-A2AC-82DBBFDB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AB700-D6FE-476D-828E-553FD1BA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7466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81AED-A4BC-453A-A94D-1E6D1D71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85477-F664-4A91-993E-AAD9ECCE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821CE-74CC-4DC7-B0C6-C3A0EBC15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720E-EE10-4C29-AB0F-E779F9A8EE99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4D14F-F32F-4458-B6F2-0E2D28442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C3AF-FC44-4CEB-A4D5-13C63DE6E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4F1A-9D7F-4A2E-8C1B-DD1C2E231539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1255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63545-4886-4F6C-845D-F665B2BE7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A</a:t>
            </a:r>
            <a:r>
              <a:rPr lang="el-GR">
                <a:solidFill>
                  <a:srgbClr val="FFFFFF"/>
                </a:solidFill>
              </a:rPr>
              <a:t>ριθμοί μέχρι το 5</a:t>
            </a:r>
            <a:endParaRPr lang="en-CY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1B22D-34A3-4C60-A1E2-38C431E38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endParaRPr lang="en-CY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67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3F69-E3FB-404B-B456-49107FB8E0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/>
              <a:t>Στην τελευταία </a:t>
            </a:r>
            <a:r>
              <a:rPr lang="el-GR" dirty="0"/>
              <a:t>άσκηση: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FD05-9A2D-4704-8896-9F983D073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σχέδιο είναι κομμένο στα 5 κομμάτια (ανακατεμένα)</a:t>
            </a:r>
          </a:p>
          <a:p>
            <a:r>
              <a:rPr lang="el-GR" dirty="0"/>
              <a:t>Το παιδί προσπαθεί να τα βάλει στη σωστή σειρά για να βγει το ολοκληρωμένο σχέδιο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Εναλλακτικά, υπάρχουν 2 ίδια φύλλα εργασίας, όπου το ένα παραμένει ως έχει και το άλλο είναι κομμένο στα 5 κομμάτια. Ζητείται απο το παιδί να κάνει τάυτιση για να βάλει τα κομμάτια στη σειρά. 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42495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2BDC4C9-8734-413B-A636-31F0DE924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167" y="342900"/>
            <a:ext cx="508635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4ED1-A8F1-4C78-98C0-17610F86FF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b="1" dirty="0"/>
              <a:t>Στην άσκηση που ακολουθεί:</a:t>
            </a:r>
            <a:endParaRPr lang="en-CY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71A88-9766-4AA9-AAA5-000AE049F49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/>
              <a:t>Αρχικά το παιδί χρωματίζει τον αριθμό</a:t>
            </a:r>
          </a:p>
          <a:p>
            <a:r>
              <a:rPr lang="el-GR" dirty="0"/>
              <a:t>Μετά σχηματίζει τον αριθμό για να βελτιώσει το γραφοκινητικό και οπτικοκινητικό συντονισμό</a:t>
            </a:r>
          </a:p>
          <a:p>
            <a:r>
              <a:rPr lang="el-GR" dirty="0"/>
              <a:t>Τέλος κυκλώνει τον αριθμό πράγμα που αναπτύσσει την οπτική αντίληψη και διάκριση.</a:t>
            </a:r>
          </a:p>
          <a:p>
            <a:pPr marL="0" indent="0">
              <a:buNone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47702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C37F104-FE21-4D72-B5DE-52CB47B2C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5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DF3796AF-D0A0-4D74-99F9-05CAAF11B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0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110B46-A953-4733-B74E-1343DDB14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3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2E7DD3-1556-48AA-B3E8-54F0A6229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B07687-DB07-4B29-93D0-DCAE22B4C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4DBA-D5F5-4E14-AF55-83836FF8D9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/>
              <a:t>Στην επόμενη άσκηση το παιδί: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7CAE-AEEE-4489-AA37-4A44FA6E4C9E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el-GR" dirty="0"/>
              <a:t>Παρατηρεί τους χρωματισμένους αριθμούς </a:t>
            </a:r>
          </a:p>
          <a:p>
            <a:r>
              <a:rPr lang="el-GR" dirty="0"/>
              <a:t>Χρωματίζει τον κάθε αριθμό με το αντίστοιχο χρώμα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u="sng" dirty="0"/>
              <a:t>Εξασκεί</a:t>
            </a:r>
            <a:r>
              <a:rPr lang="el-GR" dirty="0"/>
              <a:t>:</a:t>
            </a:r>
          </a:p>
          <a:p>
            <a:r>
              <a:rPr lang="el-GR" dirty="0"/>
              <a:t>την αντίληψη και διάκριση των χρωμάτων</a:t>
            </a:r>
          </a:p>
          <a:p>
            <a:r>
              <a:rPr lang="el-GR" dirty="0"/>
              <a:t>τη διάκριση, αντίληψη και αναγνώριση των αριθμών</a:t>
            </a:r>
          </a:p>
          <a:p>
            <a:r>
              <a:rPr lang="el-GR" dirty="0"/>
              <a:t>παρατηρητικότητα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0781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8B2571-A2BF-4F57-91B1-DACCCF418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1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145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Aριθμοί μέχρι το 5</vt:lpstr>
      <vt:lpstr>Στην άσκηση που ακολουθεί: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Στην επόμενη άσκηση το παιδί:</vt:lpstr>
      <vt:lpstr>PowerPoint Presentation</vt:lpstr>
      <vt:lpstr>Στην τελευταία άσκηση: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Aριθμοί μέχρι το 5</dc:title>
  <dc:creator>Natasa Demetriadou</dc:creator>
  <cp:lastModifiedBy> </cp:lastModifiedBy>
  <cp:revision>7</cp:revision>
  <dcterms:created xsi:type="dcterms:W3CDTF">2020-05-05T13:31:20Z</dcterms:created>
  <dcterms:modified xsi:type="dcterms:W3CDTF">2020-05-06T09:07:57Z</dcterms:modified>
</cp:coreProperties>
</file>