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61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5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7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0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67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0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1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4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80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7BB792F-057D-4A50-9BA5-C5D0AE379E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4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792F-057D-4A50-9BA5-C5D0AE379E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5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7BB792F-057D-4A50-9BA5-C5D0AE379E96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646FB88-7CCF-4006-9D70-42B574E9D2A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9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4CDCF2-B091-4C68-A208-E70435C45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536366"/>
              </p:ext>
            </p:extLst>
          </p:nvPr>
        </p:nvGraphicFramePr>
        <p:xfrm>
          <a:off x="1470212" y="1999827"/>
          <a:ext cx="9582487" cy="4015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868">
                  <a:extLst>
                    <a:ext uri="{9D8B030D-6E8A-4147-A177-3AD203B41FA5}">
                      <a16:colId xmlns:a16="http://schemas.microsoft.com/office/drawing/2014/main" val="3588079164"/>
                    </a:ext>
                  </a:extLst>
                </a:gridCol>
                <a:gridCol w="1574899">
                  <a:extLst>
                    <a:ext uri="{9D8B030D-6E8A-4147-A177-3AD203B41FA5}">
                      <a16:colId xmlns:a16="http://schemas.microsoft.com/office/drawing/2014/main" val="530346489"/>
                    </a:ext>
                  </a:extLst>
                </a:gridCol>
                <a:gridCol w="1512546">
                  <a:extLst>
                    <a:ext uri="{9D8B030D-6E8A-4147-A177-3AD203B41FA5}">
                      <a16:colId xmlns:a16="http://schemas.microsoft.com/office/drawing/2014/main" val="1991480439"/>
                    </a:ext>
                  </a:extLst>
                </a:gridCol>
                <a:gridCol w="1678193">
                  <a:extLst>
                    <a:ext uri="{9D8B030D-6E8A-4147-A177-3AD203B41FA5}">
                      <a16:colId xmlns:a16="http://schemas.microsoft.com/office/drawing/2014/main" val="3149447772"/>
                    </a:ext>
                  </a:extLst>
                </a:gridCol>
                <a:gridCol w="1763000">
                  <a:extLst>
                    <a:ext uri="{9D8B030D-6E8A-4147-A177-3AD203B41FA5}">
                      <a16:colId xmlns:a16="http://schemas.microsoft.com/office/drawing/2014/main" val="682852678"/>
                    </a:ext>
                  </a:extLst>
                </a:gridCol>
                <a:gridCol w="1597981">
                  <a:extLst>
                    <a:ext uri="{9D8B030D-6E8A-4147-A177-3AD203B41FA5}">
                      <a16:colId xmlns:a16="http://schemas.microsoft.com/office/drawing/2014/main" val="3542244788"/>
                    </a:ext>
                  </a:extLst>
                </a:gridCol>
              </a:tblGrid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ΩΡΑ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ΔΕΥΤΕΡΑ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ΤΡΙΤΗ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ΤΕΤΑΡΤΗ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ΠΕΜΠΤΗ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ΠΑΡΑΣΚΕΥΗ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083601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8:00 – 8:30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  <a:r>
                        <a:rPr lang="el-GR" dirty="0" err="1"/>
                        <a:t>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Θρησκευτικά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  <a:r>
                        <a:rPr lang="el-GR" dirty="0" err="1"/>
                        <a:t>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Θρησκευτικά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75756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8:30 -8:40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092190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8:40 – 9:10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  <a:r>
                        <a:rPr lang="el-GR" dirty="0" err="1"/>
                        <a:t>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Μαθηματικά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  <a:r>
                        <a:rPr lang="el-GR" dirty="0" err="1"/>
                        <a:t>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  <a:r>
                        <a:rPr lang="el-GR" dirty="0" err="1"/>
                        <a:t>αθηματικά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270636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9:10 – 9:20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100962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9:20 – 9:50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  <a:r>
                        <a:rPr lang="el-GR" dirty="0" err="1"/>
                        <a:t>αθηματικά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912647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9:50 – 10:00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Διάλειμμα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733076"/>
                  </a:ext>
                </a:extLst>
              </a:tr>
              <a:tr h="482185"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10:00 – 10:30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Μουσική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/>
                        <a:t>Ελληνικά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4098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E9A36E4-98C2-4F6B-B215-7899BB702C11}"/>
              </a:ext>
            </a:extLst>
          </p:cNvPr>
          <p:cNvSpPr txBox="1"/>
          <p:nvPr/>
        </p:nvSpPr>
        <p:spPr>
          <a:xfrm>
            <a:off x="2409713" y="301214"/>
            <a:ext cx="73689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latin typeface="Arial" panose="020B0604020202020204" pitchFamily="34" charset="0"/>
                <a:cs typeface="Arial" panose="020B0604020202020204" pitchFamily="34" charset="0"/>
              </a:rPr>
              <a:t>ΤΜΗΜΑ Ε΄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l-G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l-G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ΩΡΟΛΟΓΙΟ ΠΡΟΓΡΑΜΜΑ ΣΥΓΧΡΟΝΗΣ ΕΚΠΑΙΔΕΥΣΗΣ ΜΕΣΩ MICROSOFT TEAMS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/01/2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/01/2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D3656D-8DE9-4295-B89F-BF511C461BB5}"/>
              </a:ext>
            </a:extLst>
          </p:cNvPr>
          <p:cNvSpPr txBox="1"/>
          <p:nvPr/>
        </p:nvSpPr>
        <p:spPr>
          <a:xfrm>
            <a:off x="75304" y="0"/>
            <a:ext cx="2592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ΔΗΜΟΤΙΚΟ ΣΧΟΛΕΙΟ ΦΡΕΝΑΡΟΥ</a:t>
            </a:r>
            <a:endParaRPr lang="en-US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F53FCF-FA17-471F-94D3-A85136B05A88}"/>
              </a:ext>
            </a:extLst>
          </p:cNvPr>
          <p:cNvSpPr txBox="1"/>
          <p:nvPr/>
        </p:nvSpPr>
        <p:spPr>
          <a:xfrm>
            <a:off x="10058400" y="92333"/>
            <a:ext cx="2280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800" dirty="0"/>
              <a:t>Σχ.χρ. 2020 - 2021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7715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93</TotalTime>
  <Words>96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Retrospect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Chrystalla Christou</dc:creator>
  <cp:lastModifiedBy>Chrystalla Christou</cp:lastModifiedBy>
  <cp:revision>8</cp:revision>
  <dcterms:created xsi:type="dcterms:W3CDTF">2021-01-04T16:35:05Z</dcterms:created>
  <dcterms:modified xsi:type="dcterms:W3CDTF">2021-01-10T16:03:22Z</dcterms:modified>
</cp:coreProperties>
</file>