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29231"/>
              </p:ext>
            </p:extLst>
          </p:nvPr>
        </p:nvGraphicFramePr>
        <p:xfrm>
          <a:off x="1151068" y="2067732"/>
          <a:ext cx="10047642" cy="304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06">
                  <a:extLst>
                    <a:ext uri="{9D8B030D-6E8A-4147-A177-3AD203B41FA5}">
                      <a16:colId xmlns:a16="http://schemas.microsoft.com/office/drawing/2014/main" val="3229812713"/>
                    </a:ext>
                  </a:extLst>
                </a:gridCol>
                <a:gridCol w="152598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450122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478051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06071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501327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699177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Αγγλικά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Μαθηματικά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Τέχνη / Γεωγραφία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Ε΄3</a:t>
            </a: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5C276-AE66-4938-9CBC-59F2C13D02D6}"/>
              </a:ext>
            </a:extLst>
          </p:cNvPr>
          <p:cNvSpPr txBox="1"/>
          <p:nvPr/>
        </p:nvSpPr>
        <p:spPr>
          <a:xfrm>
            <a:off x="1151068" y="5184208"/>
            <a:ext cx="10047641" cy="158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Ενδιάμεσα σε κάθε διδακτική περίοδο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υπάρχει διάλειμμα 10 λεπτών.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76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15</cp:revision>
  <dcterms:created xsi:type="dcterms:W3CDTF">2021-01-04T16:35:05Z</dcterms:created>
  <dcterms:modified xsi:type="dcterms:W3CDTF">2021-01-10T10:09:51Z</dcterms:modified>
</cp:coreProperties>
</file>