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BB792F-057D-4A50-9BA5-C5D0AE379E9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CDCF2-B091-4C68-A208-E70435C4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0425"/>
              </p:ext>
            </p:extLst>
          </p:nvPr>
        </p:nvGraphicFramePr>
        <p:xfrm>
          <a:off x="1151068" y="1912284"/>
          <a:ext cx="10047642" cy="304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06">
                  <a:extLst>
                    <a:ext uri="{9D8B030D-6E8A-4147-A177-3AD203B41FA5}">
                      <a16:colId xmlns:a16="http://schemas.microsoft.com/office/drawing/2014/main" val="3229812713"/>
                    </a:ext>
                  </a:extLst>
                </a:gridCol>
                <a:gridCol w="1525988">
                  <a:extLst>
                    <a:ext uri="{9D8B030D-6E8A-4147-A177-3AD203B41FA5}">
                      <a16:colId xmlns:a16="http://schemas.microsoft.com/office/drawing/2014/main" val="3588079164"/>
                    </a:ext>
                  </a:extLst>
                </a:gridCol>
                <a:gridCol w="1450122">
                  <a:extLst>
                    <a:ext uri="{9D8B030D-6E8A-4147-A177-3AD203B41FA5}">
                      <a16:colId xmlns:a16="http://schemas.microsoft.com/office/drawing/2014/main" val="530346489"/>
                    </a:ext>
                  </a:extLst>
                </a:gridCol>
                <a:gridCol w="1478051">
                  <a:extLst>
                    <a:ext uri="{9D8B030D-6E8A-4147-A177-3AD203B41FA5}">
                      <a16:colId xmlns:a16="http://schemas.microsoft.com/office/drawing/2014/main" val="1991480439"/>
                    </a:ext>
                  </a:extLst>
                </a:gridCol>
                <a:gridCol w="1606071">
                  <a:extLst>
                    <a:ext uri="{9D8B030D-6E8A-4147-A177-3AD203B41FA5}">
                      <a16:colId xmlns:a16="http://schemas.microsoft.com/office/drawing/2014/main" val="3149447772"/>
                    </a:ext>
                  </a:extLst>
                </a:gridCol>
                <a:gridCol w="1501327">
                  <a:extLst>
                    <a:ext uri="{9D8B030D-6E8A-4147-A177-3AD203B41FA5}">
                      <a16:colId xmlns:a16="http://schemas.microsoft.com/office/drawing/2014/main" val="682852678"/>
                    </a:ext>
                  </a:extLst>
                </a:gridCol>
                <a:gridCol w="1699177">
                  <a:extLst>
                    <a:ext uri="{9D8B030D-6E8A-4147-A177-3AD203B41FA5}">
                      <a16:colId xmlns:a16="http://schemas.microsoft.com/office/drawing/2014/main" val="3542244788"/>
                    </a:ext>
                  </a:extLst>
                </a:gridCol>
              </a:tblGrid>
              <a:tr h="4821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ΩΡΑ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ΔΕΥΤΕΡΑ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ΤΡΙΤΗ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ΤΕΤΑΡΤΗ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ΠΕΜΠΤΗ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ΠΑΡΑΣΚΕΥΗ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83601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8:00 – 8:30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575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8:40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Μουσική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70636"/>
                  </a:ext>
                </a:extLst>
              </a:tr>
              <a:tr h="263988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9:20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Περιβαλλ. Εκπ. /</a:t>
                      </a:r>
                      <a:br>
                        <a:rPr lang="el-GR" sz="1200" dirty="0"/>
                      </a:br>
                      <a:r>
                        <a:rPr lang="el-G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Εκπ. για την Αειφόρο Ανάπτυξη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12647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10:00 –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Μαθηματικά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 Γεωγραφία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098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9A36E4-98C2-4F6B-B215-7899BB702C11}"/>
              </a:ext>
            </a:extLst>
          </p:cNvPr>
          <p:cNvSpPr txBox="1"/>
          <p:nvPr/>
        </p:nvSpPr>
        <p:spPr>
          <a:xfrm>
            <a:off x="2409713" y="301214"/>
            <a:ext cx="7368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ΤΜΗΜΑ Ε΄3</a:t>
            </a:r>
          </a:p>
          <a:p>
            <a:pPr algn="ctr"/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ΩΡΟΛΟΓΙΟ ΠΡΟΓΡΑΜΜΑ ΣΥΓΧΡΟΝΗΣ ΕΚΠΑΙΔΕΥΣΗΣ ΜΕΣΩ MICROSOFT TEAMS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3656D-8DE9-4295-B89F-BF511C461BB5}"/>
              </a:ext>
            </a:extLst>
          </p:cNvPr>
          <p:cNvSpPr txBox="1"/>
          <p:nvPr/>
        </p:nvSpPr>
        <p:spPr>
          <a:xfrm>
            <a:off x="75304" y="0"/>
            <a:ext cx="259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ΔΗΜΟΤΙΚΟ ΣΧΟΛΕΙΟ ΦΡΕΝΑΡΟΥ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53FCF-FA17-471F-94D3-A85136B05A88}"/>
              </a:ext>
            </a:extLst>
          </p:cNvPr>
          <p:cNvSpPr txBox="1"/>
          <p:nvPr/>
        </p:nvSpPr>
        <p:spPr>
          <a:xfrm>
            <a:off x="10058400" y="92333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Σχ.χρ. 2020 - 2021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5C276-AE66-4938-9CBC-59F2C13D02D6}"/>
              </a:ext>
            </a:extLst>
          </p:cNvPr>
          <p:cNvSpPr txBox="1"/>
          <p:nvPr/>
        </p:nvSpPr>
        <p:spPr>
          <a:xfrm>
            <a:off x="1151068" y="5184208"/>
            <a:ext cx="10047641" cy="158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Ενδιάμεσα σε κάθε διδακτική περίοδο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υπάρχει διάλειμμα 10 λεπτών.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3702</TotalTime>
  <Words>86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Chrystalla Christou</dc:creator>
  <cp:lastModifiedBy>Chrystalla Christou</cp:lastModifiedBy>
  <cp:revision>20</cp:revision>
  <dcterms:created xsi:type="dcterms:W3CDTF">2021-01-04T16:35:05Z</dcterms:created>
  <dcterms:modified xsi:type="dcterms:W3CDTF">2021-01-22T09:21:28Z</dcterms:modified>
</cp:coreProperties>
</file>