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70B5-0F59-4C51-8A36-77A2A5C9788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E8C-27E2-40BE-AED3-07ACC9EF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70B5-0F59-4C51-8A36-77A2A5C9788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E8C-27E2-40BE-AED3-07ACC9EF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0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70B5-0F59-4C51-8A36-77A2A5C9788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E8C-27E2-40BE-AED3-07ACC9EF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1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70B5-0F59-4C51-8A36-77A2A5C9788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E8C-27E2-40BE-AED3-07ACC9EF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4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70B5-0F59-4C51-8A36-77A2A5C9788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E8C-27E2-40BE-AED3-07ACC9EF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9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70B5-0F59-4C51-8A36-77A2A5C9788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E8C-27E2-40BE-AED3-07ACC9EF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3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70B5-0F59-4C51-8A36-77A2A5C9788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E8C-27E2-40BE-AED3-07ACC9EF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70B5-0F59-4C51-8A36-77A2A5C9788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E8C-27E2-40BE-AED3-07ACC9EF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5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70B5-0F59-4C51-8A36-77A2A5C9788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E8C-27E2-40BE-AED3-07ACC9EF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4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70B5-0F59-4C51-8A36-77A2A5C9788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E8C-27E2-40BE-AED3-07ACC9EF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3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70B5-0F59-4C51-8A36-77A2A5C9788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DE8C-27E2-40BE-AED3-07ACC9EF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3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E70B5-0F59-4C51-8A36-77A2A5C9788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DE8C-27E2-40BE-AED3-07ACC9EF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3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apak\Desktop\εικόνα_Viber_2020-04-18_16-41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619"/>
            <a:ext cx="748883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0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apak\Desktop\εικόνα_Viber_2020-04-18_16-41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03"/>
            <a:ext cx="674136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5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apak\Desktop\εικόνα_Viber_2020-04-18_16-41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4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papak\Desktop\εικόνα_Viber_2020-04-18_16-41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33"/>
            <a:ext cx="7789982" cy="659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4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papak\Desktop\εικόνα_Viber_2020-04-18_16-41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650"/>
            <a:ext cx="7848872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7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papak\Desktop\εικόνα_Viber_2020-04-18_16-41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029"/>
            <a:ext cx="8361379" cy="66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5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Καλό Πάσχα!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Μπράβο</a:t>
            </a:r>
          </a:p>
          <a:p>
            <a:pPr marL="0" indent="0">
              <a:buNone/>
            </a:pPr>
            <a:r>
              <a:rPr lang="el-GR" dirty="0" smtClean="0"/>
              <a:t>    παιδιά!</a:t>
            </a:r>
            <a:endParaRPr lang="en-US" dirty="0"/>
          </a:p>
        </p:txBody>
      </p:sp>
      <p:pic>
        <p:nvPicPr>
          <p:cNvPr id="7170" name="Picture 2" descr="C:\Users\papak\Desktop\εικόνα_Viber_2020-04-18_18-56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383106" cy="451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98187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</Words>
  <Application>Microsoft Office PowerPoint</Application>
  <PresentationFormat>Προβολή στην οθόνη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Καλό Πάσχα!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HP</dc:creator>
  <cp:lastModifiedBy>HP</cp:lastModifiedBy>
  <cp:revision>3</cp:revision>
  <dcterms:created xsi:type="dcterms:W3CDTF">2020-04-19T05:39:53Z</dcterms:created>
  <dcterms:modified xsi:type="dcterms:W3CDTF">2020-04-19T05:55:44Z</dcterms:modified>
</cp:coreProperties>
</file>