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11D6-4C3B-45D9-80FA-F61A5878B2E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CD61-D5B1-4FBF-AA42-651405FF9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51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11D6-4C3B-45D9-80FA-F61A5878B2E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CD61-D5B1-4FBF-AA42-651405FF9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50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11D6-4C3B-45D9-80FA-F61A5878B2E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CD61-D5B1-4FBF-AA42-651405FF9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826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11D6-4C3B-45D9-80FA-F61A5878B2E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CD61-D5B1-4FBF-AA42-651405FF9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381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11D6-4C3B-45D9-80FA-F61A5878B2E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CD61-D5B1-4FBF-AA42-651405FF9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820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11D6-4C3B-45D9-80FA-F61A5878B2E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CD61-D5B1-4FBF-AA42-651405FF9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67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11D6-4C3B-45D9-80FA-F61A5878B2E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CD61-D5B1-4FBF-AA42-651405FF9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263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11D6-4C3B-45D9-80FA-F61A5878B2E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CD61-D5B1-4FBF-AA42-651405FF9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0352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11D6-4C3B-45D9-80FA-F61A5878B2E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CD61-D5B1-4FBF-AA42-651405FF9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65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11D6-4C3B-45D9-80FA-F61A5878B2E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6D8CD61-D5B1-4FBF-AA42-651405FF9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79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11D6-4C3B-45D9-80FA-F61A5878B2E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CD61-D5B1-4FBF-AA42-651405FF9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10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11D6-4C3B-45D9-80FA-F61A5878B2E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CD61-D5B1-4FBF-AA42-651405FF9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81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11D6-4C3B-45D9-80FA-F61A5878B2E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CD61-D5B1-4FBF-AA42-651405FF9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16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11D6-4C3B-45D9-80FA-F61A5878B2E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CD61-D5B1-4FBF-AA42-651405FF9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39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11D6-4C3B-45D9-80FA-F61A5878B2E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CD61-D5B1-4FBF-AA42-651405FF9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3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11D6-4C3B-45D9-80FA-F61A5878B2E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CD61-D5B1-4FBF-AA42-651405FF9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25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11D6-4C3B-45D9-80FA-F61A5878B2E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CD61-D5B1-4FBF-AA42-651405FF9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88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A8811D6-4C3B-45D9-80FA-F61A5878B2E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6D8CD61-D5B1-4FBF-AA42-651405FF9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184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WX8HmogNyC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microsoft.com/office/2007/relationships/media" Target="../media/media7.m4a"/><Relationship Id="rId18" Type="http://schemas.openxmlformats.org/officeDocument/2006/relationships/audio" Target="../media/media9.m4a"/><Relationship Id="rId26" Type="http://schemas.openxmlformats.org/officeDocument/2006/relationships/image" Target="../media/image9.jpeg"/><Relationship Id="rId3" Type="http://schemas.microsoft.com/office/2007/relationships/media" Target="../media/media2.m4a"/><Relationship Id="rId21" Type="http://schemas.openxmlformats.org/officeDocument/2006/relationships/image" Target="../media/image4.jpeg"/><Relationship Id="rId7" Type="http://schemas.microsoft.com/office/2007/relationships/media" Target="../media/media4.m4a"/><Relationship Id="rId12" Type="http://schemas.openxmlformats.org/officeDocument/2006/relationships/audio" Target="../media/media6.m4a"/><Relationship Id="rId17" Type="http://schemas.microsoft.com/office/2007/relationships/media" Target="../media/media9.m4a"/><Relationship Id="rId25" Type="http://schemas.openxmlformats.org/officeDocument/2006/relationships/image" Target="../media/image8.jpeg"/><Relationship Id="rId2" Type="http://schemas.openxmlformats.org/officeDocument/2006/relationships/audio" Target="../media/media1.m4a"/><Relationship Id="rId16" Type="http://schemas.openxmlformats.org/officeDocument/2006/relationships/audio" Target="../media/media8.m4a"/><Relationship Id="rId20" Type="http://schemas.openxmlformats.org/officeDocument/2006/relationships/image" Target="../media/image3.png"/><Relationship Id="rId29" Type="http://schemas.openxmlformats.org/officeDocument/2006/relationships/image" Target="../media/image12.png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microsoft.com/office/2007/relationships/media" Target="../media/media6.m4a"/><Relationship Id="rId24" Type="http://schemas.openxmlformats.org/officeDocument/2006/relationships/image" Target="../media/image7.jpeg"/><Relationship Id="rId5" Type="http://schemas.microsoft.com/office/2007/relationships/media" Target="../media/media3.m4a"/><Relationship Id="rId15" Type="http://schemas.microsoft.com/office/2007/relationships/media" Target="../media/media8.m4a"/><Relationship Id="rId23" Type="http://schemas.openxmlformats.org/officeDocument/2006/relationships/image" Target="../media/image6.jpeg"/><Relationship Id="rId28" Type="http://schemas.openxmlformats.org/officeDocument/2006/relationships/image" Target="../media/image11.png"/><Relationship Id="rId10" Type="http://schemas.openxmlformats.org/officeDocument/2006/relationships/audio" Target="../media/media5.m4a"/><Relationship Id="rId19" Type="http://schemas.openxmlformats.org/officeDocument/2006/relationships/slideLayout" Target="../slideLayouts/slideLayout2.xml"/><Relationship Id="rId4" Type="http://schemas.openxmlformats.org/officeDocument/2006/relationships/audio" Target="../media/media2.m4a"/><Relationship Id="rId9" Type="http://schemas.microsoft.com/office/2007/relationships/media" Target="../media/media5.m4a"/><Relationship Id="rId14" Type="http://schemas.openxmlformats.org/officeDocument/2006/relationships/audio" Target="../media/media7.m4a"/><Relationship Id="rId22" Type="http://schemas.openxmlformats.org/officeDocument/2006/relationships/image" Target="../media/image5.jpeg"/><Relationship Id="rId27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www.youtube.com/watch?v=wYlPAf8Cec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1548A-F4B7-46F8-959C-7284493261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4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0C3027-187A-4A39-A33C-BD430182C0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Action verbs – Parts of the body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02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58A69-1B9F-4D61-88D3-DF8C9EB8D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Body parts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4263C-F990-487F-9BBE-DF1CB70FF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57402"/>
            <a:ext cx="10018713" cy="2978424"/>
          </a:xfrm>
        </p:spPr>
        <p:txBody>
          <a:bodyPr/>
          <a:lstStyle/>
          <a:p>
            <a:r>
              <a:rPr lang="el-GR" dirty="0"/>
              <a:t>Ξαναθυμάμαι τα μέρη του σώματος που μάθαμε, παρακολουθώντας το τραγουδάκι!</a:t>
            </a:r>
          </a:p>
          <a:p>
            <a:endParaRPr lang="en-GB" dirty="0"/>
          </a:p>
        </p:txBody>
      </p:sp>
      <p:pic>
        <p:nvPicPr>
          <p:cNvPr id="1028" name="Picture 4" descr="Head Shoulders Knees &amp; Toes (Sing It) - YouTube">
            <a:hlinkClick r:id="rId2"/>
            <a:extLst>
              <a:ext uri="{FF2B5EF4-FFF2-40B4-BE49-F238E27FC236}">
                <a16:creationId xmlns:a16="http://schemas.microsoft.com/office/drawing/2014/main" id="{8D82358A-08FB-4849-A29E-E181C194F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327" y="3867150"/>
            <a:ext cx="4173843" cy="233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424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9E810-81D9-4B41-833D-494F13345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668767"/>
          </a:xfrm>
        </p:spPr>
        <p:txBody>
          <a:bodyPr>
            <a:normAutofit fontScale="90000"/>
          </a:bodyPr>
          <a:lstStyle/>
          <a:p>
            <a:r>
              <a:rPr lang="en-US" dirty="0"/>
              <a:t>Action verbs: </a:t>
            </a:r>
            <a:r>
              <a:rPr lang="en-GB" dirty="0"/>
              <a:t>stamp your feet, nod your head, shout, listen, snap your fingers, be quiet, clap, sit down, stand up</a:t>
            </a:r>
            <a:br>
              <a:rPr lang="el-GR" dirty="0"/>
            </a:br>
            <a:br>
              <a:rPr lang="en-GB" dirty="0"/>
            </a:br>
            <a:endParaRPr lang="en-GB" dirty="0"/>
          </a:p>
        </p:txBody>
      </p:sp>
      <p:pic>
        <p:nvPicPr>
          <p:cNvPr id="2050" name="Picture 2" descr="A single flashcard. | Flashcards, Character">
            <a:extLst>
              <a:ext uri="{FF2B5EF4-FFF2-40B4-BE49-F238E27FC236}">
                <a16:creationId xmlns:a16="http://schemas.microsoft.com/office/drawing/2014/main" id="{BB1B31E9-EED9-41C3-A9C7-812A17A1C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47" y="235456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Year 1- Part B – UNIT 4">
            <a:extLst>
              <a:ext uri="{FF2B5EF4-FFF2-40B4-BE49-F238E27FC236}">
                <a16:creationId xmlns:a16="http://schemas.microsoft.com/office/drawing/2014/main" id="{F5F5E25E-6F41-41DE-8232-3602E8D9C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376" y="2424112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Boy Shouting Stock Vector Images - Alamy">
            <a:extLst>
              <a:ext uri="{FF2B5EF4-FFF2-40B4-BE49-F238E27FC236}">
                <a16:creationId xmlns:a16="http://schemas.microsoft.com/office/drawing/2014/main" id="{FB46D6F1-37FF-4F25-B730-AC30446A8B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55"/>
          <a:stretch/>
        </p:blipFill>
        <p:spPr bwMode="auto">
          <a:xfrm>
            <a:off x="6442243" y="2504042"/>
            <a:ext cx="1361867" cy="185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lassroom language flashcards | LearnEnglish Kids | British Council">
            <a:extLst>
              <a:ext uri="{FF2B5EF4-FFF2-40B4-BE49-F238E27FC236}">
                <a16:creationId xmlns:a16="http://schemas.microsoft.com/office/drawing/2014/main" id="{38AC28A1-31A0-478D-86F5-BCC8DE300A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713" y="24765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Snap Note by Tianlun Jiang">
            <a:extLst>
              <a:ext uri="{FF2B5EF4-FFF2-40B4-BE49-F238E27FC236}">
                <a16:creationId xmlns:a16="http://schemas.microsoft.com/office/drawing/2014/main" id="{2F0644B0-F215-4D4B-BB34-F1DAD0AC0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48" y="4657723"/>
            <a:ext cx="1813617" cy="1813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Classroom commands and questions to the teacher Flashcards | Quizlet">
            <a:extLst>
              <a:ext uri="{FF2B5EF4-FFF2-40B4-BE49-F238E27FC236}">
                <a16:creationId xmlns:a16="http://schemas.microsoft.com/office/drawing/2014/main" id="{1CC74434-7504-4C0C-877C-3C80A27BD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376" y="4581524"/>
            <a:ext cx="1602584" cy="197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Year 1- Part B – UNIT 4">
            <a:extLst>
              <a:ext uri="{FF2B5EF4-FFF2-40B4-BE49-F238E27FC236}">
                <a16:creationId xmlns:a16="http://schemas.microsoft.com/office/drawing/2014/main" id="{86530DA9-2BBD-4963-911B-49ACE51CB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809" y="4581524"/>
            <a:ext cx="1853033" cy="185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Classroom Instructions in French Flashcards | Quizlet">
            <a:extLst>
              <a:ext uri="{FF2B5EF4-FFF2-40B4-BE49-F238E27FC236}">
                <a16:creationId xmlns:a16="http://schemas.microsoft.com/office/drawing/2014/main" id="{524D0E06-39ED-4911-AC1B-0AD76FADE1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39" t="8231"/>
          <a:stretch/>
        </p:blipFill>
        <p:spPr bwMode="auto">
          <a:xfrm>
            <a:off x="7649883" y="4581524"/>
            <a:ext cx="1700561" cy="197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Kids Warmer: Stand up, sit down — TEFL Lemon: Free ESL lesson ...">
            <a:extLst>
              <a:ext uri="{FF2B5EF4-FFF2-40B4-BE49-F238E27FC236}">
                <a16:creationId xmlns:a16="http://schemas.microsoft.com/office/drawing/2014/main" id="{FF4992C8-0903-45FC-9BFD-C62F84608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6916" y="449769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BAF4EE-5869-4B61-998E-CB18AF8CD3B0}"/>
              </a:ext>
            </a:extLst>
          </p:cNvPr>
          <p:cNvSpPr txBox="1"/>
          <p:nvPr/>
        </p:nvSpPr>
        <p:spPr>
          <a:xfrm>
            <a:off x="1425162" y="1994093"/>
            <a:ext cx="9780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Listen and repeat! –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Άκου , επανέλαβε και κάνε ότι λέει!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stamp your feet">
            <a:hlinkClick r:id="" action="ppaction://media"/>
            <a:extLst>
              <a:ext uri="{FF2B5EF4-FFF2-40B4-BE49-F238E27FC236}">
                <a16:creationId xmlns:a16="http://schemas.microsoft.com/office/drawing/2014/main" id="{A0A8A96B-7918-4933-94D7-114E1ECF580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9"/>
          <a:stretch>
            <a:fillRect/>
          </a:stretch>
        </p:blipFill>
        <p:spPr>
          <a:xfrm>
            <a:off x="412747" y="3043237"/>
            <a:ext cx="609600" cy="609600"/>
          </a:xfrm>
          <a:prstGeom prst="rect">
            <a:avLst/>
          </a:prstGeom>
        </p:spPr>
      </p:pic>
      <p:pic>
        <p:nvPicPr>
          <p:cNvPr id="5" name="nod your head">
            <a:hlinkClick r:id="" action="ppaction://media"/>
            <a:extLst>
              <a:ext uri="{FF2B5EF4-FFF2-40B4-BE49-F238E27FC236}">
                <a16:creationId xmlns:a16="http://schemas.microsoft.com/office/drawing/2014/main" id="{88EBB5B7-B52F-4685-8235-010C24059886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9"/>
          <a:stretch>
            <a:fillRect/>
          </a:stretch>
        </p:blipFill>
        <p:spPr>
          <a:xfrm>
            <a:off x="3195675" y="2433637"/>
            <a:ext cx="609600" cy="609600"/>
          </a:xfrm>
          <a:prstGeom prst="rect">
            <a:avLst/>
          </a:prstGeom>
        </p:spPr>
      </p:pic>
      <p:pic>
        <p:nvPicPr>
          <p:cNvPr id="6" name="shout">
            <a:hlinkClick r:id="" action="ppaction://media"/>
            <a:extLst>
              <a:ext uri="{FF2B5EF4-FFF2-40B4-BE49-F238E27FC236}">
                <a16:creationId xmlns:a16="http://schemas.microsoft.com/office/drawing/2014/main" id="{672B5E4E-8A6D-4081-9A1E-D8B27FC1C470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9"/>
          <a:stretch>
            <a:fillRect/>
          </a:stretch>
        </p:blipFill>
        <p:spPr>
          <a:xfrm>
            <a:off x="6096000" y="3064465"/>
            <a:ext cx="609600" cy="609600"/>
          </a:xfrm>
          <a:prstGeom prst="rect">
            <a:avLst/>
          </a:prstGeom>
        </p:spPr>
      </p:pic>
      <p:pic>
        <p:nvPicPr>
          <p:cNvPr id="7" name="listen">
            <a:hlinkClick r:id="" action="ppaction://media"/>
            <a:extLst>
              <a:ext uri="{FF2B5EF4-FFF2-40B4-BE49-F238E27FC236}">
                <a16:creationId xmlns:a16="http://schemas.microsoft.com/office/drawing/2014/main" id="{170CDF2F-44CC-4F1C-97F9-613F25D9ED2B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9"/>
          <a:stretch>
            <a:fillRect/>
          </a:stretch>
        </p:blipFill>
        <p:spPr>
          <a:xfrm>
            <a:off x="8905060" y="3032332"/>
            <a:ext cx="609600" cy="609600"/>
          </a:xfrm>
          <a:prstGeom prst="rect">
            <a:avLst/>
          </a:prstGeom>
        </p:spPr>
      </p:pic>
      <p:pic>
        <p:nvPicPr>
          <p:cNvPr id="8" name="snap your fingers">
            <a:hlinkClick r:id="" action="ppaction://media"/>
            <a:extLst>
              <a:ext uri="{FF2B5EF4-FFF2-40B4-BE49-F238E27FC236}">
                <a16:creationId xmlns:a16="http://schemas.microsoft.com/office/drawing/2014/main" id="{40CA7328-9B66-40E0-B603-834F503D68F9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9"/>
          <a:stretch>
            <a:fillRect/>
          </a:stretch>
        </p:blipFill>
        <p:spPr>
          <a:xfrm>
            <a:off x="412747" y="5710996"/>
            <a:ext cx="609600" cy="609600"/>
          </a:xfrm>
          <a:prstGeom prst="rect">
            <a:avLst/>
          </a:prstGeom>
        </p:spPr>
      </p:pic>
      <p:pic>
        <p:nvPicPr>
          <p:cNvPr id="9" name="be quiet">
            <a:hlinkClick r:id="" action="ppaction://media"/>
            <a:extLst>
              <a:ext uri="{FF2B5EF4-FFF2-40B4-BE49-F238E27FC236}">
                <a16:creationId xmlns:a16="http://schemas.microsoft.com/office/drawing/2014/main" id="{3F63037C-9D99-4A7B-9F54-D132A5EE180E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9"/>
          <a:stretch>
            <a:fillRect/>
          </a:stretch>
        </p:blipFill>
        <p:spPr>
          <a:xfrm>
            <a:off x="2719904" y="5259731"/>
            <a:ext cx="609600" cy="609600"/>
          </a:xfrm>
          <a:prstGeom prst="rect">
            <a:avLst/>
          </a:prstGeom>
        </p:spPr>
      </p:pic>
      <p:pic>
        <p:nvPicPr>
          <p:cNvPr id="10" name="clap">
            <a:hlinkClick r:id="" action="ppaction://media"/>
            <a:extLst>
              <a:ext uri="{FF2B5EF4-FFF2-40B4-BE49-F238E27FC236}">
                <a16:creationId xmlns:a16="http://schemas.microsoft.com/office/drawing/2014/main" id="{EF446F09-273C-4530-BD32-C37C6E2FDE93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9"/>
          <a:stretch>
            <a:fillRect/>
          </a:stretch>
        </p:blipFill>
        <p:spPr>
          <a:xfrm>
            <a:off x="5284171" y="4598672"/>
            <a:ext cx="609600" cy="609600"/>
          </a:xfrm>
          <a:prstGeom prst="rect">
            <a:avLst/>
          </a:prstGeom>
        </p:spPr>
      </p:pic>
      <p:pic>
        <p:nvPicPr>
          <p:cNvPr id="11" name="sit down">
            <a:hlinkClick r:id="" action="ppaction://media"/>
            <a:extLst>
              <a:ext uri="{FF2B5EF4-FFF2-40B4-BE49-F238E27FC236}">
                <a16:creationId xmlns:a16="http://schemas.microsoft.com/office/drawing/2014/main" id="{C78402EF-81B6-4555-A343-4408B81F0ACE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9"/>
          <a:stretch>
            <a:fillRect/>
          </a:stretch>
        </p:blipFill>
        <p:spPr>
          <a:xfrm>
            <a:off x="7747860" y="4667280"/>
            <a:ext cx="609600" cy="609600"/>
          </a:xfrm>
          <a:prstGeom prst="rect">
            <a:avLst/>
          </a:prstGeom>
        </p:spPr>
      </p:pic>
      <p:pic>
        <p:nvPicPr>
          <p:cNvPr id="12" name="stand up">
            <a:hlinkClick r:id="" action="ppaction://media"/>
            <a:extLst>
              <a:ext uri="{FF2B5EF4-FFF2-40B4-BE49-F238E27FC236}">
                <a16:creationId xmlns:a16="http://schemas.microsoft.com/office/drawing/2014/main" id="{0EBD6EDD-DBBB-425E-9F54-78F855ACE315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9"/>
          <a:stretch>
            <a:fillRect/>
          </a:stretch>
        </p:blipFill>
        <p:spPr>
          <a:xfrm>
            <a:off x="9900948" y="466728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30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2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98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85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31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240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74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42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2412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164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4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4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4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4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4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>
                <p:cTn id="4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C0C5D-2E91-47EE-95F1-F939CD020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Listen and sing</a:t>
            </a:r>
            <a:br>
              <a:rPr lang="en-US" dirty="0"/>
            </a:br>
            <a:br>
              <a:rPr lang="en-US" dirty="0"/>
            </a:br>
            <a:r>
              <a:rPr lang="en-GB" dirty="0"/>
              <a:t>If You Are Happy and You Know It Clap Your Hands</a:t>
            </a:r>
            <a:br>
              <a:rPr lang="en-GB" dirty="0"/>
            </a:br>
            <a:endParaRPr lang="en-GB" dirty="0"/>
          </a:p>
        </p:txBody>
      </p:sp>
      <p:pic>
        <p:nvPicPr>
          <p:cNvPr id="3074" name="Picture 2" descr="rhyme #rhymes #nursery #nursery rhymes #kidssongs #babysongs ...">
            <a:hlinkClick r:id="rId2"/>
            <a:extLst>
              <a:ext uri="{FF2B5EF4-FFF2-40B4-BE49-F238E27FC236}">
                <a16:creationId xmlns:a16="http://schemas.microsoft.com/office/drawing/2014/main" id="{4EE68310-1898-4B54-987F-CEFEE7092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825" y="2995424"/>
            <a:ext cx="5086350" cy="284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654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64</TotalTime>
  <Words>84</Words>
  <Application>Microsoft Office PowerPoint</Application>
  <PresentationFormat>Widescreen</PresentationFormat>
  <Paragraphs>7</Paragraphs>
  <Slides>4</Slides>
  <Notes>0</Notes>
  <HiddenSlides>0</HiddenSlides>
  <MMClips>9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Parallax</vt:lpstr>
      <vt:lpstr>Unit 4</vt:lpstr>
      <vt:lpstr>Body parts</vt:lpstr>
      <vt:lpstr>Action verbs: stamp your feet, nod your head, shout, listen, snap your fingers, be quiet, clap, sit down, stand up  </vt:lpstr>
      <vt:lpstr>Listen and sing  If You Are Happy and You Know It Clap Your Hands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</dc:title>
  <dc:creator>User</dc:creator>
  <cp:lastModifiedBy>User</cp:lastModifiedBy>
  <cp:revision>9</cp:revision>
  <dcterms:created xsi:type="dcterms:W3CDTF">2020-05-09T13:40:31Z</dcterms:created>
  <dcterms:modified xsi:type="dcterms:W3CDTF">2020-05-10T19:03:57Z</dcterms:modified>
</cp:coreProperties>
</file>