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63E3-ED09-41EF-9ECC-CFA856C02D1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06C5-A781-458F-BD69-C51285F54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9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63E3-ED09-41EF-9ECC-CFA856C02D1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06C5-A781-458F-BD69-C51285F54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7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63E3-ED09-41EF-9ECC-CFA856C02D1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06C5-A781-458F-BD69-C51285F54C7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19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63E3-ED09-41EF-9ECC-CFA856C02D1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06C5-A781-458F-BD69-C51285F54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05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63E3-ED09-41EF-9ECC-CFA856C02D1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06C5-A781-458F-BD69-C51285F54C7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8989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63E3-ED09-41EF-9ECC-CFA856C02D1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06C5-A781-458F-BD69-C51285F54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65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63E3-ED09-41EF-9ECC-CFA856C02D1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06C5-A781-458F-BD69-C51285F54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47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63E3-ED09-41EF-9ECC-CFA856C02D1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06C5-A781-458F-BD69-C51285F54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5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63E3-ED09-41EF-9ECC-CFA856C02D1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06C5-A781-458F-BD69-C51285F54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41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63E3-ED09-41EF-9ECC-CFA856C02D1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06C5-A781-458F-BD69-C51285F54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6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63E3-ED09-41EF-9ECC-CFA856C02D1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06C5-A781-458F-BD69-C51285F54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90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63E3-ED09-41EF-9ECC-CFA856C02D1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06C5-A781-458F-BD69-C51285F54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0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63E3-ED09-41EF-9ECC-CFA856C02D1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06C5-A781-458F-BD69-C51285F54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9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63E3-ED09-41EF-9ECC-CFA856C02D1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06C5-A781-458F-BD69-C51285F54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52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63E3-ED09-41EF-9ECC-CFA856C02D1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06C5-A781-458F-BD69-C51285F54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0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63E3-ED09-41EF-9ECC-CFA856C02D1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06C5-A781-458F-BD69-C51285F54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40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63E3-ED09-41EF-9ECC-CFA856C02D1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4006C5-A781-458F-BD69-C51285F54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3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1.JP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EBED-E021-4F64-91E3-2134947BF5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16</a:t>
            </a:r>
            <a:br>
              <a:rPr lang="en-US" dirty="0"/>
            </a:br>
            <a:r>
              <a:rPr lang="en-US" dirty="0"/>
              <a:t>Body parts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8BD2D-3A48-4D46-ACC6-55FA7CBC3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2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CF23-22E3-4CC1-BCF2-AF49F745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30" y="1719470"/>
            <a:ext cx="4950210" cy="17095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Listen and repeat:</a:t>
            </a:r>
            <a:br>
              <a:rPr lang="el-GR" dirty="0"/>
            </a:br>
            <a:br>
              <a:rPr lang="en-US" dirty="0"/>
            </a:br>
            <a:r>
              <a:rPr lang="el-GR" dirty="0"/>
              <a:t>Άκου και πες: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303591-0AD6-42CC-AB34-9F1C8CF26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950210" cy="6843283"/>
          </a:xfrm>
        </p:spPr>
      </p:pic>
      <p:pic>
        <p:nvPicPr>
          <p:cNvPr id="3" name="Hair">
            <a:hlinkClick r:id="" action="ppaction://media"/>
            <a:extLst>
              <a:ext uri="{FF2B5EF4-FFF2-40B4-BE49-F238E27FC236}">
                <a16:creationId xmlns:a16="http://schemas.microsoft.com/office/drawing/2014/main" id="{CC27C2B3-D0A9-4D04-8854-BC0C5A1EC7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601040" y="453542"/>
            <a:ext cx="609600" cy="609600"/>
          </a:xfrm>
          <a:prstGeom prst="rect">
            <a:avLst/>
          </a:prstGeom>
        </p:spPr>
      </p:pic>
      <p:pic>
        <p:nvPicPr>
          <p:cNvPr id="4" name="Shoulder">
            <a:hlinkClick r:id="" action="ppaction://media"/>
            <a:extLst>
              <a:ext uri="{FF2B5EF4-FFF2-40B4-BE49-F238E27FC236}">
                <a16:creationId xmlns:a16="http://schemas.microsoft.com/office/drawing/2014/main" id="{AC6B36BA-9B69-48C0-8763-0ACBCEE1E4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601040" y="2942949"/>
            <a:ext cx="609600" cy="609600"/>
          </a:xfrm>
          <a:prstGeom prst="rect">
            <a:avLst/>
          </a:prstGeom>
        </p:spPr>
      </p:pic>
      <p:pic>
        <p:nvPicPr>
          <p:cNvPr id="6" name="Arm">
            <a:hlinkClick r:id="" action="ppaction://media"/>
            <a:extLst>
              <a:ext uri="{FF2B5EF4-FFF2-40B4-BE49-F238E27FC236}">
                <a16:creationId xmlns:a16="http://schemas.microsoft.com/office/drawing/2014/main" id="{CEC3159A-E423-426A-BD47-82397E5930E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543720" y="3643658"/>
            <a:ext cx="609600" cy="609600"/>
          </a:xfrm>
          <a:prstGeom prst="rect">
            <a:avLst/>
          </a:prstGeom>
        </p:spPr>
      </p:pic>
      <p:pic>
        <p:nvPicPr>
          <p:cNvPr id="7" name="Hand">
            <a:hlinkClick r:id="" action="ppaction://media"/>
            <a:extLst>
              <a:ext uri="{FF2B5EF4-FFF2-40B4-BE49-F238E27FC236}">
                <a16:creationId xmlns:a16="http://schemas.microsoft.com/office/drawing/2014/main" id="{F792F8FF-BC59-4E7A-AE22-78D6D2F807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543720" y="4289701"/>
            <a:ext cx="609600" cy="609600"/>
          </a:xfrm>
          <a:prstGeom prst="rect">
            <a:avLst/>
          </a:prstGeom>
        </p:spPr>
      </p:pic>
      <p:pic>
        <p:nvPicPr>
          <p:cNvPr id="8" name="Leg">
            <a:hlinkClick r:id="" action="ppaction://media"/>
            <a:extLst>
              <a:ext uri="{FF2B5EF4-FFF2-40B4-BE49-F238E27FC236}">
                <a16:creationId xmlns:a16="http://schemas.microsoft.com/office/drawing/2014/main" id="{811E23B4-7202-4D6C-9246-FD5F1926CDF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601040" y="5154406"/>
            <a:ext cx="609600" cy="609600"/>
          </a:xfrm>
          <a:prstGeom prst="rect">
            <a:avLst/>
          </a:prstGeom>
        </p:spPr>
      </p:pic>
      <p:pic>
        <p:nvPicPr>
          <p:cNvPr id="9" name="Foot">
            <a:hlinkClick r:id="" action="ppaction://media"/>
            <a:extLst>
              <a:ext uri="{FF2B5EF4-FFF2-40B4-BE49-F238E27FC236}">
                <a16:creationId xmlns:a16="http://schemas.microsoft.com/office/drawing/2014/main" id="{03BB08F9-33F2-48B4-89F9-25771F75817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671241" y="6019111"/>
            <a:ext cx="609600" cy="609600"/>
          </a:xfrm>
          <a:prstGeom prst="rect">
            <a:avLst/>
          </a:prstGeom>
        </p:spPr>
      </p:pic>
      <p:pic>
        <p:nvPicPr>
          <p:cNvPr id="10" name="Head">
            <a:hlinkClick r:id="" action="ppaction://media"/>
            <a:extLst>
              <a:ext uri="{FF2B5EF4-FFF2-40B4-BE49-F238E27FC236}">
                <a16:creationId xmlns:a16="http://schemas.microsoft.com/office/drawing/2014/main" id="{86522011-4302-4EB4-A39B-1AD33D9898D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289084" y="502893"/>
            <a:ext cx="609600" cy="609600"/>
          </a:xfrm>
          <a:prstGeom prst="rect">
            <a:avLst/>
          </a:prstGeom>
        </p:spPr>
      </p:pic>
      <p:pic>
        <p:nvPicPr>
          <p:cNvPr id="12" name="Ear">
            <a:hlinkClick r:id="" action="ppaction://media"/>
            <a:extLst>
              <a:ext uri="{FF2B5EF4-FFF2-40B4-BE49-F238E27FC236}">
                <a16:creationId xmlns:a16="http://schemas.microsoft.com/office/drawing/2014/main" id="{408C3B22-3566-4891-9C78-028A232FD8D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448110" y="2812041"/>
            <a:ext cx="609600" cy="609600"/>
          </a:xfrm>
          <a:prstGeom prst="rect">
            <a:avLst/>
          </a:prstGeom>
        </p:spPr>
      </p:pic>
      <p:pic>
        <p:nvPicPr>
          <p:cNvPr id="13" name="Eye">
            <a:hlinkClick r:id="" action="ppaction://media"/>
            <a:extLst>
              <a:ext uri="{FF2B5EF4-FFF2-40B4-BE49-F238E27FC236}">
                <a16:creationId xmlns:a16="http://schemas.microsoft.com/office/drawing/2014/main" id="{AEA876AD-810D-45A3-B085-B3F4AB7C204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448110" y="3436360"/>
            <a:ext cx="609600" cy="609600"/>
          </a:xfrm>
          <a:prstGeom prst="rect">
            <a:avLst/>
          </a:prstGeom>
        </p:spPr>
      </p:pic>
      <p:pic>
        <p:nvPicPr>
          <p:cNvPr id="14" name="Finger">
            <a:hlinkClick r:id="" action="ppaction://media"/>
            <a:extLst>
              <a:ext uri="{FF2B5EF4-FFF2-40B4-BE49-F238E27FC236}">
                <a16:creationId xmlns:a16="http://schemas.microsoft.com/office/drawing/2014/main" id="{96274913-869D-4466-8182-AC99B0D6AB1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448110" y="4253258"/>
            <a:ext cx="609600" cy="609600"/>
          </a:xfrm>
          <a:prstGeom prst="rect">
            <a:avLst/>
          </a:prstGeom>
        </p:spPr>
      </p:pic>
      <p:pic>
        <p:nvPicPr>
          <p:cNvPr id="15" name="Knee">
            <a:hlinkClick r:id="" action="ppaction://media"/>
            <a:extLst>
              <a:ext uri="{FF2B5EF4-FFF2-40B4-BE49-F238E27FC236}">
                <a16:creationId xmlns:a16="http://schemas.microsoft.com/office/drawing/2014/main" id="{E2B51C56-F30D-4C96-A1FE-6878A9AC1C5C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289084" y="5459206"/>
            <a:ext cx="609600" cy="609600"/>
          </a:xfrm>
          <a:prstGeom prst="rect">
            <a:avLst/>
          </a:prstGeom>
        </p:spPr>
      </p:pic>
      <p:pic>
        <p:nvPicPr>
          <p:cNvPr id="16" name="Toe">
            <a:hlinkClick r:id="" action="ppaction://media"/>
            <a:extLst>
              <a:ext uri="{FF2B5EF4-FFF2-40B4-BE49-F238E27FC236}">
                <a16:creationId xmlns:a16="http://schemas.microsoft.com/office/drawing/2014/main" id="{5C6C51C2-811C-4ADB-858E-EEE3A047F949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289084" y="6151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F2AB-51B5-4603-BE66-06620437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676544" cy="45720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Write the missing letters in the boxes to complete the body parts vocabulary:</a:t>
            </a:r>
            <a:br>
              <a:rPr lang="en-US" dirty="0"/>
            </a:br>
            <a:br>
              <a:rPr lang="en-US" dirty="0"/>
            </a:br>
            <a:r>
              <a:rPr lang="el-GR" dirty="0"/>
              <a:t>Γράψε τα γράμματα που λείπουν για να συμπληρώσεις τα μέρη του σώματος: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728281-E0CA-4158-86DA-5BC5D9333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78" y="0"/>
            <a:ext cx="4970113" cy="6832451"/>
          </a:xfrm>
        </p:spPr>
      </p:pic>
    </p:spTree>
    <p:extLst>
      <p:ext uri="{BB962C8B-B14F-4D97-AF65-F5344CB8AC3E}">
        <p14:creationId xmlns:p14="http://schemas.microsoft.com/office/powerpoint/2010/main" val="153431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89307-D220-4541-AA03-80A0DAA1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4225970" cy="3882887"/>
          </a:xfrm>
        </p:spPr>
        <p:txBody>
          <a:bodyPr/>
          <a:lstStyle/>
          <a:p>
            <a:r>
              <a:rPr lang="en-US" dirty="0"/>
              <a:t>Complete the crossword puzzle:</a:t>
            </a:r>
            <a:br>
              <a:rPr lang="el-GR" dirty="0"/>
            </a:br>
            <a:br>
              <a:rPr lang="el-GR" dirty="0"/>
            </a:br>
            <a:r>
              <a:rPr lang="el-GR" dirty="0"/>
              <a:t>Συμπλήρωσε το σταυρόλεξο: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176522-C5DA-46C6-A9A6-5A611C19A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825812" cy="6753829"/>
          </a:xfrm>
        </p:spPr>
      </p:pic>
    </p:spTree>
    <p:extLst>
      <p:ext uri="{BB962C8B-B14F-4D97-AF65-F5344CB8AC3E}">
        <p14:creationId xmlns:p14="http://schemas.microsoft.com/office/powerpoint/2010/main" val="183943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EF73E-7DCB-4F5F-9F4E-08F09040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He/she/it has got …</a:t>
            </a:r>
            <a:br>
              <a:rPr lang="en-US" dirty="0"/>
            </a:br>
            <a:endParaRPr lang="en-GB" dirty="0"/>
          </a:p>
        </p:txBody>
      </p:sp>
      <p:pic>
        <p:nvPicPr>
          <p:cNvPr id="4" name="Picture 4" descr="Scan107 modified1">
            <a:extLst>
              <a:ext uri="{FF2B5EF4-FFF2-40B4-BE49-F238E27FC236}">
                <a16:creationId xmlns:a16="http://schemas.microsoft.com/office/drawing/2014/main" id="{DC5D846D-554D-4941-A1E8-E6A2725A4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3" y="1270000"/>
            <a:ext cx="5402263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C66442-073F-443E-973A-CCB78115A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465" y="1606550"/>
            <a:ext cx="7129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/>
              <a:t>She’s got 4 arms.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222DCF35-77CB-4FCF-A9A9-5E0395A1B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823" y="2367998"/>
            <a:ext cx="7129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/>
              <a:t>She’s got two legs.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DD70CE4-97F9-497D-BF9F-A097AF751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110" y="3028398"/>
            <a:ext cx="7129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/>
              <a:t>She’s got three eyes.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3BA2394-2E31-4FF4-B19D-D9F0B5EC7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465" y="3787775"/>
            <a:ext cx="7129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/>
              <a:t>She’s got a nose.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6C9D542-99D3-4F5F-BBAE-397B57C27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823" y="4603750"/>
            <a:ext cx="7129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/>
              <a:t>She’s got four toes.</a:t>
            </a:r>
          </a:p>
        </p:txBody>
      </p:sp>
    </p:spTree>
    <p:extLst>
      <p:ext uri="{BB962C8B-B14F-4D97-AF65-F5344CB8AC3E}">
        <p14:creationId xmlns:p14="http://schemas.microsoft.com/office/powerpoint/2010/main" val="230778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D476-39BD-4419-810E-7C668986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 same with this monster: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A99DF-8533-49FD-B4F9-F47F700B4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438" y="1612590"/>
            <a:ext cx="4292231" cy="63562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He’s got …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ree Monster Cliparts, Download Free Clip Art, Free Clip Art on ...">
            <a:extLst>
              <a:ext uri="{FF2B5EF4-FFF2-40B4-BE49-F238E27FC236}">
                <a16:creationId xmlns:a16="http://schemas.microsoft.com/office/drawing/2014/main" id="{8BEA4362-F6C5-4CD8-8207-B62179A7D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612590"/>
            <a:ext cx="4805630" cy="407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3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812B-87A3-42DF-9F6F-399CB73D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 same with this monster: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7A96-B69D-42E8-8545-05BBF4FC7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612" y="2677424"/>
            <a:ext cx="5790267" cy="751576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It’s got …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Gallery for monster clipart - Clipartix">
            <a:extLst>
              <a:ext uri="{FF2B5EF4-FFF2-40B4-BE49-F238E27FC236}">
                <a16:creationId xmlns:a16="http://schemas.microsoft.com/office/drawing/2014/main" id="{04F27127-36DF-4C22-83CA-4B46E05A2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30" y="2394235"/>
            <a:ext cx="3788649" cy="308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2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FEF4-B781-4775-921D-5446323D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31" y="2768600"/>
            <a:ext cx="5322569" cy="1320800"/>
          </a:xfrm>
        </p:spPr>
        <p:txBody>
          <a:bodyPr/>
          <a:lstStyle/>
          <a:p>
            <a:pPr algn="ctr"/>
            <a:r>
              <a:rPr lang="en-US" dirty="0"/>
              <a:t>has got or hasn’t got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91C2B3-FCD7-48FD-87BC-336BB203B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 b="11757"/>
          <a:stretch/>
        </p:blipFill>
        <p:spPr>
          <a:xfrm>
            <a:off x="5406886" y="23191"/>
            <a:ext cx="6592639" cy="6834809"/>
          </a:xfrm>
        </p:spPr>
      </p:pic>
    </p:spTree>
    <p:extLst>
      <p:ext uri="{BB962C8B-B14F-4D97-AF65-F5344CB8AC3E}">
        <p14:creationId xmlns:p14="http://schemas.microsoft.com/office/powerpoint/2010/main" val="35660004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114</Words>
  <Application>Microsoft Office PowerPoint</Application>
  <PresentationFormat>Widescreen</PresentationFormat>
  <Paragraphs>15</Paragraphs>
  <Slides>8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Unit 16 Body parts</vt:lpstr>
      <vt:lpstr>Listen and repeat:  Άκου και πες:</vt:lpstr>
      <vt:lpstr>Write the missing letters in the boxes to complete the body parts vocabulary:  Γράψε τα γράμματα που λείπουν για να συμπληρώσεις τα μέρη του σώματος:</vt:lpstr>
      <vt:lpstr>Complete the crossword puzzle:  Συμπλήρωσε το σταυρόλεξο:</vt:lpstr>
      <vt:lpstr>He/she/it has got … </vt:lpstr>
      <vt:lpstr>Do the same with this monster:</vt:lpstr>
      <vt:lpstr>Do the same with this monster:</vt:lpstr>
      <vt:lpstr>has got or hasn’t got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16 Body parts</dc:title>
  <dc:creator>User</dc:creator>
  <cp:lastModifiedBy>User</cp:lastModifiedBy>
  <cp:revision>10</cp:revision>
  <dcterms:created xsi:type="dcterms:W3CDTF">2020-04-26T14:27:51Z</dcterms:created>
  <dcterms:modified xsi:type="dcterms:W3CDTF">2020-04-26T19:46:44Z</dcterms:modified>
</cp:coreProperties>
</file>