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4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BFDE"/>
    <a:srgbClr val="BB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3A0C2-7C82-403C-B0EA-D750C11085B2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4018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5ywWdp_-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915" y="2564904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Many, many toys!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4487">
            <a:off x="1166940" y="1706938"/>
            <a:ext cx="809684" cy="9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04" y="620688"/>
            <a:ext cx="975272" cy="13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966">
            <a:off x="5707528" y="1305959"/>
            <a:ext cx="1750005" cy="9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47">
            <a:off x="309995" y="4946430"/>
            <a:ext cx="1323206" cy="129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12" y="3679377"/>
            <a:ext cx="921345" cy="21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 rot="1020314">
            <a:off x="7079922" y="4144819"/>
            <a:ext cx="1176038" cy="15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534">
            <a:off x="2555776" y="4557188"/>
            <a:ext cx="1098296" cy="74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1" y="1645643"/>
            <a:ext cx="32924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916832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</a:t>
            </a:r>
            <a:r>
              <a:rPr lang="en-US" sz="3600" dirty="0" smtClean="0">
                <a:latin typeface="Comic Sans MS" panose="030F0702030302020204" pitchFamily="66" charset="0"/>
              </a:rPr>
              <a:t>question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46" y="966596"/>
            <a:ext cx="4382541" cy="43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Red Star Clip Art Clipart Panda Free Clipart Images_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56" y="2204864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play!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     Click on the link below: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72292"/>
            <a:ext cx="646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http://www.quia.com/jg/3114018.html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787" y="476672"/>
            <a:ext cx="611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 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 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It’s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 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748149" y="693118"/>
            <a:ext cx="6120680" cy="3140439"/>
          </a:xfrm>
          <a:prstGeom prst="wedgeEllipseCallout">
            <a:avLst>
              <a:gd name="adj1" fmla="val -48652"/>
              <a:gd name="adj2" fmla="val 420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480787" y="1909395"/>
            <a:ext cx="50305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Let’s say the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chant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together!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1340343"/>
            <a:ext cx="2568637" cy="30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737" y="476672"/>
            <a:ext cx="595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say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 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It’s 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 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sing 10 little aeroplanes!</a:t>
            </a:r>
            <a:endParaRPr lang="el-G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Picture 4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" y="103814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43" y="245357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41" y="5395508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3" y="389984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49910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38" y="3679360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8" y="375290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0" y="1075985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4" y="252225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1" y="1144663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5194556"/>
            <a:ext cx="298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here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endParaRPr lang="el-G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46" y="5949280"/>
            <a:ext cx="54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https://youtu.be/4J5ywWdp_-M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7633" y="-6842"/>
            <a:ext cx="7308105" cy="1715328"/>
          </a:xfrm>
          <a:prstGeom prst="flowChartPunchedTape">
            <a:avLst/>
          </a:prstGeom>
          <a:solidFill>
            <a:srgbClr val="BB2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259632" y="359951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This is my poster. Listen</a:t>
            </a:r>
            <a:r>
              <a:rPr lang="en-US" sz="4400" dirty="0">
                <a:latin typeface="Comic Sans MS" panose="030F0702030302020204" pitchFamily="66" charset="0"/>
              </a:rPr>
              <a:t>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2" y="3049266"/>
            <a:ext cx="24024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miley Face 6"/>
          <p:cNvSpPr/>
          <p:nvPr/>
        </p:nvSpPr>
        <p:spPr>
          <a:xfrm>
            <a:off x="7452318" y="111686"/>
            <a:ext cx="1532041" cy="15208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CFA39C-D631-4360-B5EF-4E350F888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6138" y="1107976"/>
            <a:ext cx="609600" cy="609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7264"/>
          <a:stretch/>
        </p:blipFill>
        <p:spPr bwMode="auto">
          <a:xfrm>
            <a:off x="3596333" y="1988839"/>
            <a:ext cx="2577845" cy="42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6354199" y="2060847"/>
            <a:ext cx="2630160" cy="4205501"/>
          </a:xfrm>
          <a:prstGeom prst="flowChartProcess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32-Point Star 10"/>
          <p:cNvSpPr/>
          <p:nvPr/>
        </p:nvSpPr>
        <p:spPr>
          <a:xfrm rot="20044790">
            <a:off x="179134" y="2078723"/>
            <a:ext cx="3594149" cy="295972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anose="02010803020104030203" pitchFamily="2" charset="-79"/>
                <a:ea typeface="DejaVu Sans Light" panose="020B0203030804020204" pitchFamily="34" charset="0"/>
                <a:cs typeface="Aharoni" panose="02010803020104030203" pitchFamily="2" charset="-79"/>
              </a:rPr>
              <a:t>Now, make your own poster!</a:t>
            </a:r>
            <a:endParaRPr lang="el-GR" sz="2400" dirty="0">
              <a:solidFill>
                <a:schemeClr val="tx1"/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0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0872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Images courtesy of: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http://www.clker.com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clipart-library.com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489895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Cyprus Ministry of </a:t>
            </a:r>
            <a:r>
              <a:rPr lang="en-US" i="1" dirty="0" smtClean="0">
                <a:latin typeface="Comic Sans MS" panose="030F0702030302020204" pitchFamily="66" charset="0"/>
              </a:rPr>
              <a:t>Education, Culture, Sports and Youth.</a:t>
            </a:r>
            <a:endParaRPr lang="en-US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60648"/>
            <a:ext cx="605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Listen, point and say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4" y="1467182"/>
            <a:ext cx="1619367" cy="18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79919"/>
            <a:ext cx="1377130" cy="19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43" y="1924283"/>
            <a:ext cx="2610942" cy="13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2" y="4461874"/>
            <a:ext cx="2196591" cy="14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7813"/>
            <a:ext cx="1296144" cy="30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82" y="3845206"/>
            <a:ext cx="1746326" cy="210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0" y="4265987"/>
            <a:ext cx="1637530" cy="16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>
            <a:off x="7352650" y="1417953"/>
            <a:ext cx="1611837" cy="21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oys">
            <a:hlinkClick r:id="" action="ppaction://media"/>
            <a:extLst>
              <a:ext uri="{FF2B5EF4-FFF2-40B4-BE49-F238E27FC236}">
                <a16:creationId xmlns:a16="http://schemas.microsoft.com/office/drawing/2014/main" id="{7D4F885C-72E5-4D21-BF95-FF1E3A7CE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53244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836049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 Let’s play a guessing game!</a:t>
            </a:r>
            <a:endParaRPr lang="el-G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30" y="1988840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95" y="2276872"/>
            <a:ext cx="557713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2C7251-5DE0-417A-8F13-6ECCB46F5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196752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45A175-A299-45EF-915F-9819BA966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835025"/>
            <a:ext cx="22320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2" y="1772816"/>
            <a:ext cx="607910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8E1704-5CE2-4A57-AF5E-B1002EF13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41" y="476672"/>
            <a:ext cx="22367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2D7B0E-5B5A-4199-AA36-8A9D9EA6D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97088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6969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</a:t>
            </a:r>
            <a:r>
              <a:rPr lang="en-US" sz="3600" dirty="0" smtClean="0">
                <a:latin typeface="Comic Sans MS" panose="030F0702030302020204" pitchFamily="66" charset="0"/>
              </a:rPr>
              <a:t>question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844824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178</Words>
  <Application>Microsoft Office PowerPoint</Application>
  <PresentationFormat>On-screen Show (4:3)</PresentationFormat>
  <Paragraphs>40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Calibri</vt:lpstr>
      <vt:lpstr>Comic Sans MS</vt:lpstr>
      <vt:lpstr>Constantia</vt:lpstr>
      <vt:lpstr>DejaVu Sans Light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2020-04-05T14:45:43Z</dcterms:created>
  <dcterms:modified xsi:type="dcterms:W3CDTF">2020-04-05T21:15:52Z</dcterms:modified>
</cp:coreProperties>
</file>