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9" r:id="rId19"/>
    <p:sldId id="280" r:id="rId20"/>
    <p:sldId id="281" r:id="rId21"/>
    <p:sldId id="283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97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2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2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2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7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2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9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57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9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5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3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1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6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3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731B7-3E49-4DAE-BF51-6CD5E085D5A5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3CC28-656B-4F5F-85B4-543BF56C2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26" Type="http://schemas.openxmlformats.org/officeDocument/2006/relationships/image" Target="../media/image13.png"/><Relationship Id="rId3" Type="http://schemas.microsoft.com/office/2007/relationships/media" Target="../media/media6.m4a"/><Relationship Id="rId21" Type="http://schemas.openxmlformats.org/officeDocument/2006/relationships/image" Target="../media/image8.jpeg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5" Type="http://schemas.openxmlformats.org/officeDocument/2006/relationships/image" Target="../media/image12.jpeg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image" Target="../media/image7.jpeg"/><Relationship Id="rId29" Type="http://schemas.openxmlformats.org/officeDocument/2006/relationships/image" Target="../media/image6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24" Type="http://schemas.openxmlformats.org/officeDocument/2006/relationships/image" Target="../media/image11.jpeg"/><Relationship Id="rId5" Type="http://schemas.microsoft.com/office/2007/relationships/media" Target="../media/media7.m4a"/><Relationship Id="rId15" Type="http://schemas.microsoft.com/office/2007/relationships/media" Target="../media/media12.m4a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audio" Target="../media/media9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image" Target="../media/image9.jpeg"/><Relationship Id="rId27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atchthememory.com/year1partBunit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dx6Ox0RbgV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B121-23B0-409B-9A29-97CBB3E37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3</a:t>
            </a:r>
            <a:br>
              <a:rPr lang="en-US" dirty="0"/>
            </a:br>
            <a:r>
              <a:rPr lang="en-US" dirty="0"/>
              <a:t>Food and drinks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5C12C-C6C7-4328-B95A-1A353AA02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like …/ I don’t like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06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ice cubes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405241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apple pie?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C:\Users\NAP082\AppData\Local\Microsoft\Windows\Temporary Internet Files\Content.IE5\F257Y23S\ice-cubes[1]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2866" r="17828" b="16811"/>
          <a:stretch/>
        </p:blipFill>
        <p:spPr bwMode="auto">
          <a:xfrm>
            <a:off x="7031003" y="412885"/>
            <a:ext cx="2978727" cy="28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01" y="4437113"/>
            <a:ext cx="3461866" cy="17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ice cubes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in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lemonade?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C:\Users\NAP082\AppData\Local\Microsoft\Windows\Temporary Internet Files\Content.IE5\F257Y23S\ice-cubes[1]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2866" r="17828" b="16811"/>
          <a:stretch/>
        </p:blipFill>
        <p:spPr bwMode="auto">
          <a:xfrm>
            <a:off x="7031003" y="412885"/>
            <a:ext cx="2978727" cy="28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P082\AppData\Local\Microsoft\Windows\Temporary Internet Files\Content.IE5\S5G48AXW\lemonade-308970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51" y="3550421"/>
            <a:ext cx="2236184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toothpaste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in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lemonade?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NAP082\AppData\Local\Microsoft\Windows\Temporary Internet Files\Content.IE5\S5G48AXW\lemonade-308970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51" y="3550421"/>
            <a:ext cx="2236184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P082\AppData\Local\Microsoft\Windows\Temporary Internet Files\Content.IE5\Z208SIGL\toothpas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10" y="476672"/>
            <a:ext cx="2379891" cy="2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toothpaste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toothbrush?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NAP082\AppData\Local\Microsoft\Windows\Temporary Internet Files\Content.IE5\Z208SIGL\toothpas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10" y="476672"/>
            <a:ext cx="2379891" cy="2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P082\AppData\Local\Microsoft\Windows\Temporary Internet Files\Content.IE5\WGZASOBD\toothpaste-on-toothbrush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085622"/>
            <a:ext cx="3142054" cy="22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toothpaste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head?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NAP082\AppData\Local\Microsoft\Windows\Temporary Internet Files\Content.IE5\Z208SIGL\toothpas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10" y="476672"/>
            <a:ext cx="2379891" cy="2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AP082\AppData\Local\Microsoft\Windows\Temporary Internet Files\Content.IE5\S5G48AXW\boy-308465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44" y="3613829"/>
            <a:ext cx="2808312" cy="31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 duck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in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bath?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NAP082\AppData\Local\Microsoft\Windows\Temporary Internet Files\Content.IE5\WGZASOBD\u280752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23" y="3673299"/>
            <a:ext cx="29320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AP082\AppData\Local\Microsoft\Windows\Temporary Internet Files\Content.IE5\WGZASOBD\f5c0ef4f-1df2-4529-93ac-33115db28adc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7" y="373151"/>
            <a:ext cx="3143788" cy="26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 duck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egg?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NAP082\AppData\Local\Microsoft\Windows\Temporary Internet Files\Content.IE5\WGZASOBD\f5c0ef4f-1df2-4529-93ac-33115db28ad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7" y="373151"/>
            <a:ext cx="3143788" cy="26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P082\AppData\Local\Microsoft\Windows\Temporary Internet Files\Content.IE5\Z208SIGL\13242198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3410775"/>
            <a:ext cx="2829537" cy="38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 duck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toes?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NAP082\AppData\Local\Microsoft\Windows\Temporary Internet Files\Content.IE5\WGZASOBD\f5c0ef4f-1df2-4529-93ac-33115db28ad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7" y="373151"/>
            <a:ext cx="3143788" cy="26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AP082\AppData\Local\Microsoft\Windows\Temporary Internet Files\Content.IE5\Z208SIGL\foot-310736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8003"/>
            <a:ext cx="3727388" cy="23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salt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chips?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C:\Users\NAP082\AppData\Local\Microsoft\Windows\Temporary Internet Files\Content.IE5\WGZASOBD\chip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19" y="3631858"/>
            <a:ext cx="2752344" cy="31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NAP082\AppData\Local\Microsoft\Windows\Temporary Internet Files\Content.IE5\Z208SIGL\salt_shaker_106285_tn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97" y="548681"/>
            <a:ext cx="2341766" cy="25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jam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toast?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C:\Users\NAP082\AppData\Local\Microsoft\Windows\Temporary Internet Files\Content.IE5\Z208SIGL\mermelad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386662"/>
            <a:ext cx="1751509" cy="27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P082\AppData\Local\Microsoft\Windows\Temporary Internet Files\Content.IE5\Z208SIGL\buttered-toast-13083516578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65" y="3915420"/>
            <a:ext cx="3409252" cy="25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F384-C884-4512-8E94-568039F5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173613"/>
            <a:ext cx="10515600" cy="1325563"/>
          </a:xfrm>
        </p:spPr>
        <p:txBody>
          <a:bodyPr/>
          <a:lstStyle/>
          <a:p>
            <a:r>
              <a:rPr lang="en-US" dirty="0" err="1"/>
              <a:t>Practise</a:t>
            </a:r>
            <a:r>
              <a:rPr lang="en-US" dirty="0"/>
              <a:t> what we already know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FA5FF-1F24-4445-992A-22F2218E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629" y="128825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Click on the hidden image and say the correct word!</a:t>
            </a:r>
          </a:p>
          <a:p>
            <a:r>
              <a:rPr lang="en-GB" dirty="0"/>
              <a:t>apples, bananas, oranges, pears </a:t>
            </a:r>
          </a:p>
          <a:p>
            <a:endParaRPr lang="en-GB" dirty="0"/>
          </a:p>
        </p:txBody>
      </p:sp>
      <p:pic>
        <p:nvPicPr>
          <p:cNvPr id="1030" name="Picture 6" descr="Bananas Clip Art At Clipart Library - Banana Clip Art, HD Png ...">
            <a:extLst>
              <a:ext uri="{FF2B5EF4-FFF2-40B4-BE49-F238E27FC236}">
                <a16:creationId xmlns:a16="http://schemas.microsoft.com/office/drawing/2014/main" id="{503AAE0E-7A6E-48A7-8221-1DFC334B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65" y="2850543"/>
            <a:ext cx="3026135" cy="21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brary of graphic transparent stock opranges png files ...">
            <a:extLst>
              <a:ext uri="{FF2B5EF4-FFF2-40B4-BE49-F238E27FC236}">
                <a16:creationId xmlns:a16="http://schemas.microsoft.com/office/drawing/2014/main" id="{276E4D1F-1DA4-4613-9F11-68B4DDF2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48" y="2402900"/>
            <a:ext cx="3026136" cy="30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ar clipart pear fruit, Pear pear fruit Transparent FREE for ...">
            <a:extLst>
              <a:ext uri="{FF2B5EF4-FFF2-40B4-BE49-F238E27FC236}">
                <a16:creationId xmlns:a16="http://schemas.microsoft.com/office/drawing/2014/main" id="{9D5D2482-F812-4080-B54D-7A8D468E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70" y="2211390"/>
            <a:ext cx="2487245" cy="24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d Apples PNG Clipart - Best WEB Clipart">
            <a:extLst>
              <a:ext uri="{FF2B5EF4-FFF2-40B4-BE49-F238E27FC236}">
                <a16:creationId xmlns:a16="http://schemas.microsoft.com/office/drawing/2014/main" id="{25D971B7-4A76-496E-AA4F-595AE200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" y="2594412"/>
            <a:ext cx="3154233" cy="26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A0EDC9-A422-4160-B9AD-630FE9B014D2}"/>
              </a:ext>
            </a:extLst>
          </p:cNvPr>
          <p:cNvSpPr/>
          <p:nvPr/>
        </p:nvSpPr>
        <p:spPr>
          <a:xfrm>
            <a:off x="43729" y="2559253"/>
            <a:ext cx="3189801" cy="26488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GB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5D2C9-F629-40F3-B42B-683755D0DCFE}"/>
              </a:ext>
            </a:extLst>
          </p:cNvPr>
          <p:cNvSpPr/>
          <p:nvPr/>
        </p:nvSpPr>
        <p:spPr>
          <a:xfrm>
            <a:off x="3379304" y="2815384"/>
            <a:ext cx="2716696" cy="21534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GB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FC55A-02E6-4FFB-8252-57E7F557BD77}"/>
              </a:ext>
            </a:extLst>
          </p:cNvPr>
          <p:cNvSpPr/>
          <p:nvPr/>
        </p:nvSpPr>
        <p:spPr>
          <a:xfrm>
            <a:off x="6259665" y="2380652"/>
            <a:ext cx="3026136" cy="30135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GB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22CDA-74FD-4241-B82F-407ECD783CD8}"/>
              </a:ext>
            </a:extLst>
          </p:cNvPr>
          <p:cNvSpPr/>
          <p:nvPr/>
        </p:nvSpPr>
        <p:spPr>
          <a:xfrm>
            <a:off x="9405070" y="2211390"/>
            <a:ext cx="2487245" cy="24627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GB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apples">
            <a:hlinkClick r:id="" action="ppaction://media"/>
            <a:extLst>
              <a:ext uri="{FF2B5EF4-FFF2-40B4-BE49-F238E27FC236}">
                <a16:creationId xmlns:a16="http://schemas.microsoft.com/office/drawing/2014/main" id="{B43082FB-BA38-402B-A8E7-B01966EC0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2239" y="5185212"/>
            <a:ext cx="852780" cy="852780"/>
          </a:xfrm>
          <a:prstGeom prst="rect">
            <a:avLst/>
          </a:prstGeom>
        </p:spPr>
      </p:pic>
      <p:pic>
        <p:nvPicPr>
          <p:cNvPr id="9" name="Bananas">
            <a:hlinkClick r:id="" action="ppaction://media"/>
            <a:extLst>
              <a:ext uri="{FF2B5EF4-FFF2-40B4-BE49-F238E27FC236}">
                <a16:creationId xmlns:a16="http://schemas.microsoft.com/office/drawing/2014/main" id="{F556851F-4C1A-44AD-8428-F33122E04A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1370" y="5089431"/>
            <a:ext cx="609600" cy="609600"/>
          </a:xfrm>
          <a:prstGeom prst="rect">
            <a:avLst/>
          </a:prstGeom>
        </p:spPr>
      </p:pic>
      <p:pic>
        <p:nvPicPr>
          <p:cNvPr id="10" name="Oranges">
            <a:hlinkClick r:id="" action="ppaction://media"/>
            <a:extLst>
              <a:ext uri="{FF2B5EF4-FFF2-40B4-BE49-F238E27FC236}">
                <a16:creationId xmlns:a16="http://schemas.microsoft.com/office/drawing/2014/main" id="{72C46EA2-8A3F-4DCA-94E0-92BBE8D9A3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06057" y="5438727"/>
            <a:ext cx="609600" cy="609600"/>
          </a:xfrm>
          <a:prstGeom prst="rect">
            <a:avLst/>
          </a:prstGeom>
        </p:spPr>
      </p:pic>
      <p:pic>
        <p:nvPicPr>
          <p:cNvPr id="11" name="Pears">
            <a:hlinkClick r:id="" action="ppaction://media"/>
            <a:extLst>
              <a:ext uri="{FF2B5EF4-FFF2-40B4-BE49-F238E27FC236}">
                <a16:creationId xmlns:a16="http://schemas.microsoft.com/office/drawing/2014/main" id="{C3EB0D1B-E082-4DCD-9764-13C815FF27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12236" y="4776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 teddy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chips?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C:\Users\NAP082\AppData\Local\Microsoft\Windows\Temporary Internet Files\Content.IE5\WGZASOBD\chip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19" y="3631858"/>
            <a:ext cx="2752344" cy="31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NAP082\AppData\Local\Microsoft\Windows\Temporary Internet Files\Content.IE5\WGZASOBD\teddy-bear-294541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90500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milk 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corn flakes?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Picture 3" descr="C:\Users\NAP082\AppData\Local\Microsoft\Windows\Temporary Internet Files\Content.IE5\WGZASOBD\ms-mil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12" y="513478"/>
            <a:ext cx="2065759" cy="24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AP082\AppData\Local\Microsoft\Windows\Temporary Internet Files\Content.IE5\F257Y23S\John-H-Kellogg-Corn-Flakes-3671_l_73328403757d4ae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72" y="3919364"/>
            <a:ext cx="3005761" cy="26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5B8066-0E94-404C-9A1A-958A2EF27E4C}"/>
              </a:ext>
            </a:extLst>
          </p:cNvPr>
          <p:cNvSpPr txBox="1"/>
          <p:nvPr/>
        </p:nvSpPr>
        <p:spPr>
          <a:xfrm>
            <a:off x="2517913" y="543340"/>
            <a:ext cx="7156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Draw a funny breakfast!</a:t>
            </a:r>
            <a:endParaRPr lang="en-GB" sz="4800" dirty="0"/>
          </a:p>
        </p:txBody>
      </p:sp>
      <p:pic>
        <p:nvPicPr>
          <p:cNvPr id="6146" name="Picture 2" descr="Free Empty Food Cliparts, Download Free Clip Art, Free Clip Art on ...">
            <a:extLst>
              <a:ext uri="{FF2B5EF4-FFF2-40B4-BE49-F238E27FC236}">
                <a16:creationId xmlns:a16="http://schemas.microsoft.com/office/drawing/2014/main" id="{DED721DA-7A8A-4118-9262-70C650D4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82" y="1603513"/>
            <a:ext cx="7235905" cy="47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3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6145-EC88-48C4-9DF4-AED7618B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033" y="137100"/>
            <a:ext cx="10018713" cy="709437"/>
          </a:xfrm>
        </p:spPr>
        <p:txBody>
          <a:bodyPr/>
          <a:lstStyle/>
          <a:p>
            <a:r>
              <a:rPr lang="en-US" dirty="0"/>
              <a:t>New food vocabulary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C875-17AF-43C6-9E74-1668B095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846537"/>
            <a:ext cx="9660835" cy="1529709"/>
          </a:xfrm>
        </p:spPr>
        <p:txBody>
          <a:bodyPr>
            <a:normAutofit/>
          </a:bodyPr>
          <a:lstStyle/>
          <a:p>
            <a:r>
              <a:rPr lang="en-GB" dirty="0"/>
              <a:t>Listen and repeat the words silently, loudly, quickly, happily!</a:t>
            </a:r>
          </a:p>
          <a:p>
            <a:r>
              <a:rPr lang="en-GB" dirty="0"/>
              <a:t>ketchup, corn flakes, apple pie, lemonade, egg, toast, chips, jam, milk</a:t>
            </a:r>
          </a:p>
        </p:txBody>
      </p:sp>
      <p:pic>
        <p:nvPicPr>
          <p:cNvPr id="2050" name="Picture 2" descr="Ketchup Food Tomato Pickling Clip Art, PNG, 600x600px, Ketchup ...">
            <a:extLst>
              <a:ext uri="{FF2B5EF4-FFF2-40B4-BE49-F238E27FC236}">
                <a16:creationId xmlns:a16="http://schemas.microsoft.com/office/drawing/2014/main" id="{82DA5860-3333-496B-83AD-DE0387FD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4661"/>
            <a:ext cx="2904600" cy="21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,536 Corn Flakes Stock Vector Illustration And Royalty Free Corn ...">
            <a:extLst>
              <a:ext uri="{FF2B5EF4-FFF2-40B4-BE49-F238E27FC236}">
                <a16:creationId xmlns:a16="http://schemas.microsoft.com/office/drawing/2014/main" id="{3959A975-8DFF-4FCE-A572-DA69C4F5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00" y="26338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brary of apple pie png transparent download free png files ...">
            <a:extLst>
              <a:ext uri="{FF2B5EF4-FFF2-40B4-BE49-F238E27FC236}">
                <a16:creationId xmlns:a16="http://schemas.microsoft.com/office/drawing/2014/main" id="{7E04A97F-24E7-47E5-9EC8-0068428E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25" y="2572544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brary of jpg black and white stock limonada png files ...">
            <a:extLst>
              <a:ext uri="{FF2B5EF4-FFF2-40B4-BE49-F238E27FC236}">
                <a16:creationId xmlns:a16="http://schemas.microsoft.com/office/drawing/2014/main" id="{1B9AC12F-9969-447F-8543-C887F193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65" y="2572544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ard Boiled Eggs Clipart">
            <a:extLst>
              <a:ext uri="{FF2B5EF4-FFF2-40B4-BE49-F238E27FC236}">
                <a16:creationId xmlns:a16="http://schemas.microsoft.com/office/drawing/2014/main" id="{A523CA39-8AD8-493C-96C2-5B2AE35B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1" y="4626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oaster And Slices Of Toast - Toasted Bread In Toaster Clipart ...">
            <a:extLst>
              <a:ext uri="{FF2B5EF4-FFF2-40B4-BE49-F238E27FC236}">
                <a16:creationId xmlns:a16="http://schemas.microsoft.com/office/drawing/2014/main" id="{3603794D-2395-442C-820D-B49E43FA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65" y="4733958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lip Art Chips And Dip Vector - Chips Clipart, HD Png Download ...">
            <a:extLst>
              <a:ext uri="{FF2B5EF4-FFF2-40B4-BE49-F238E27FC236}">
                <a16:creationId xmlns:a16="http://schemas.microsoft.com/office/drawing/2014/main" id="{7C5FD79B-41FB-478B-A871-D8913CC0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90" y="477699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ree Jam Cliparts, Download Free Clip Art, Free Clip Art on ...">
            <a:extLst>
              <a:ext uri="{FF2B5EF4-FFF2-40B4-BE49-F238E27FC236}">
                <a16:creationId xmlns:a16="http://schemas.microsoft.com/office/drawing/2014/main" id="{241F1690-A28D-445F-9BC2-ACE3E90A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80" y="45517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imple Milk Pack and Glass Clipart Free PNG Image｜Illustoon">
            <a:extLst>
              <a:ext uri="{FF2B5EF4-FFF2-40B4-BE49-F238E27FC236}">
                <a16:creationId xmlns:a16="http://schemas.microsoft.com/office/drawing/2014/main" id="{05820AE8-5B6D-4699-BBE2-12F39F5AA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597" y="45005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tchup">
            <a:hlinkClick r:id="" action="ppaction://media"/>
            <a:extLst>
              <a:ext uri="{FF2B5EF4-FFF2-40B4-BE49-F238E27FC236}">
                <a16:creationId xmlns:a16="http://schemas.microsoft.com/office/drawing/2014/main" id="{27133AD3-D1D0-4718-87D8-BA48239DF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03145" y="2586176"/>
            <a:ext cx="609600" cy="609600"/>
          </a:xfrm>
          <a:prstGeom prst="rect">
            <a:avLst/>
          </a:prstGeom>
        </p:spPr>
      </p:pic>
      <p:pic>
        <p:nvPicPr>
          <p:cNvPr id="5" name="Cornflakes">
            <a:hlinkClick r:id="" action="ppaction://media"/>
            <a:extLst>
              <a:ext uri="{FF2B5EF4-FFF2-40B4-BE49-F238E27FC236}">
                <a16:creationId xmlns:a16="http://schemas.microsoft.com/office/drawing/2014/main" id="{186A3DBF-BECD-4418-8AC6-5D56DC884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340927" y="2677319"/>
            <a:ext cx="609600" cy="609600"/>
          </a:xfrm>
          <a:prstGeom prst="rect">
            <a:avLst/>
          </a:prstGeom>
        </p:spPr>
      </p:pic>
      <p:pic>
        <p:nvPicPr>
          <p:cNvPr id="6" name="Apple pie">
            <a:hlinkClick r:id="" action="ppaction://media"/>
            <a:extLst>
              <a:ext uri="{FF2B5EF4-FFF2-40B4-BE49-F238E27FC236}">
                <a16:creationId xmlns:a16="http://schemas.microsoft.com/office/drawing/2014/main" id="{F0BFF63C-1BDF-443F-9A2A-42A3D676C3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755377" y="2440782"/>
            <a:ext cx="609600" cy="609600"/>
          </a:xfrm>
          <a:prstGeom prst="rect">
            <a:avLst/>
          </a:prstGeom>
        </p:spPr>
      </p:pic>
      <p:pic>
        <p:nvPicPr>
          <p:cNvPr id="7" name="Lemonade">
            <a:hlinkClick r:id="" action="ppaction://media"/>
            <a:extLst>
              <a:ext uri="{FF2B5EF4-FFF2-40B4-BE49-F238E27FC236}">
                <a16:creationId xmlns:a16="http://schemas.microsoft.com/office/drawing/2014/main" id="{9D22414C-8973-442E-BB4A-6D9EFACE4B4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98084" y="2472446"/>
            <a:ext cx="609600" cy="609600"/>
          </a:xfrm>
          <a:prstGeom prst="rect">
            <a:avLst/>
          </a:prstGeom>
        </p:spPr>
      </p:pic>
      <p:pic>
        <p:nvPicPr>
          <p:cNvPr id="8" name="Egg">
            <a:hlinkClick r:id="" action="ppaction://media"/>
            <a:extLst>
              <a:ext uri="{FF2B5EF4-FFF2-40B4-BE49-F238E27FC236}">
                <a16:creationId xmlns:a16="http://schemas.microsoft.com/office/drawing/2014/main" id="{B7D4C0F5-7F81-47D8-9C46-315D16A609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71929" y="4626700"/>
            <a:ext cx="609600" cy="609600"/>
          </a:xfrm>
          <a:prstGeom prst="rect">
            <a:avLst/>
          </a:prstGeom>
        </p:spPr>
      </p:pic>
      <p:pic>
        <p:nvPicPr>
          <p:cNvPr id="9" name="Toast">
            <a:hlinkClick r:id="" action="ppaction://media"/>
            <a:extLst>
              <a:ext uri="{FF2B5EF4-FFF2-40B4-BE49-F238E27FC236}">
                <a16:creationId xmlns:a16="http://schemas.microsoft.com/office/drawing/2014/main" id="{ACDDE367-D943-4808-8627-7D9421072D6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82342" y="4820444"/>
            <a:ext cx="609600" cy="609600"/>
          </a:xfrm>
          <a:prstGeom prst="rect">
            <a:avLst/>
          </a:prstGeom>
        </p:spPr>
      </p:pic>
      <p:pic>
        <p:nvPicPr>
          <p:cNvPr id="10" name="Chips">
            <a:hlinkClick r:id="" action="ppaction://media"/>
            <a:extLst>
              <a:ext uri="{FF2B5EF4-FFF2-40B4-BE49-F238E27FC236}">
                <a16:creationId xmlns:a16="http://schemas.microsoft.com/office/drawing/2014/main" id="{11A0C037-2256-4305-AC5E-129F871654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510284" y="4776993"/>
            <a:ext cx="609600" cy="609600"/>
          </a:xfrm>
          <a:prstGeom prst="rect">
            <a:avLst/>
          </a:prstGeom>
        </p:spPr>
      </p:pic>
      <p:pic>
        <p:nvPicPr>
          <p:cNvPr id="11" name="Jam">
            <a:hlinkClick r:id="" action="ppaction://media"/>
            <a:extLst>
              <a:ext uri="{FF2B5EF4-FFF2-40B4-BE49-F238E27FC236}">
                <a16:creationId xmlns:a16="http://schemas.microsoft.com/office/drawing/2014/main" id="{75703334-C6C3-4BC9-BDEE-C514537BA2F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101182" y="4587081"/>
            <a:ext cx="609600" cy="609600"/>
          </a:xfrm>
          <a:prstGeom prst="rect">
            <a:avLst/>
          </a:prstGeom>
        </p:spPr>
      </p:pic>
      <p:pic>
        <p:nvPicPr>
          <p:cNvPr id="12" name="Milk">
            <a:hlinkClick r:id="" action="ppaction://media"/>
            <a:extLst>
              <a:ext uri="{FF2B5EF4-FFF2-40B4-BE49-F238E27FC236}">
                <a16:creationId xmlns:a16="http://schemas.microsoft.com/office/drawing/2014/main" id="{8C9FBC35-20EB-4060-BE7B-A13369ADE64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992140" y="4500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B423-B11F-414F-97F7-64035E0C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04888"/>
          </a:xfrm>
        </p:spPr>
        <p:txBody>
          <a:bodyPr/>
          <a:lstStyle/>
          <a:p>
            <a:r>
              <a:rPr lang="en-US" dirty="0"/>
              <a:t>Listen to the </a:t>
            </a:r>
            <a:r>
              <a:rPr lang="en-GB" dirty="0"/>
              <a:t>jazz chant and repeat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6E6C6-1C70-4AF3-8A43-0938B61793D4}"/>
              </a:ext>
            </a:extLst>
          </p:cNvPr>
          <p:cNvSpPr txBox="1"/>
          <p:nvPr/>
        </p:nvSpPr>
        <p:spPr>
          <a:xfrm>
            <a:off x="1484311" y="1690688"/>
            <a:ext cx="10190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 like</a:t>
            </a:r>
            <a:r>
              <a:rPr lang="en-US" dirty="0"/>
              <a:t>					                                                            </a:t>
            </a:r>
            <a:r>
              <a:rPr lang="en-US" sz="6600" dirty="0"/>
              <a:t>I don’t like</a:t>
            </a:r>
            <a:endParaRPr lang="en-GB" sz="6600" dirty="0"/>
          </a:p>
        </p:txBody>
      </p:sp>
      <p:pic>
        <p:nvPicPr>
          <p:cNvPr id="4098" name="Picture 2" descr="Library of i like that clip library library png files ...">
            <a:extLst>
              <a:ext uri="{FF2B5EF4-FFF2-40B4-BE49-F238E27FC236}">
                <a16:creationId xmlns:a16="http://schemas.microsoft.com/office/drawing/2014/main" id="{DCC61AFB-AD32-473D-B29C-101F7CA2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70" y="2798684"/>
            <a:ext cx="1894922" cy="18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sgusted Face Emoticon - Don T Like Emoji , Transparent Cartoon ...">
            <a:extLst>
              <a:ext uri="{FF2B5EF4-FFF2-40B4-BE49-F238E27FC236}">
                <a16:creationId xmlns:a16="http://schemas.microsoft.com/office/drawing/2014/main" id="{18020CBB-CDC2-4217-A38D-5C390BD8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8" y="290512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205EFD-3B5F-4DCE-AFB5-25A9A9AC2E82}"/>
              </a:ext>
            </a:extLst>
          </p:cNvPr>
          <p:cNvSpPr txBox="1"/>
          <p:nvPr/>
        </p:nvSpPr>
        <p:spPr>
          <a:xfrm>
            <a:off x="3617875" y="4513941"/>
            <a:ext cx="5923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like corn flakes, I like milk </a:t>
            </a:r>
          </a:p>
          <a:p>
            <a:r>
              <a:rPr lang="en-GB" sz="2800" dirty="0"/>
              <a:t>Apple pie? Yes, yes, please! </a:t>
            </a:r>
          </a:p>
          <a:p>
            <a:r>
              <a:rPr lang="en-GB" sz="2800" dirty="0"/>
              <a:t>I don’t like lemonade, I don’t like eggs. Ketchup and jam? Yuck! No, thanks! </a:t>
            </a:r>
          </a:p>
        </p:txBody>
      </p:sp>
      <p:pic>
        <p:nvPicPr>
          <p:cNvPr id="6" name="I Like cornflakes">
            <a:hlinkClick r:id="" action="ppaction://media"/>
            <a:extLst>
              <a:ext uri="{FF2B5EF4-FFF2-40B4-BE49-F238E27FC236}">
                <a16:creationId xmlns:a16="http://schemas.microsoft.com/office/drawing/2014/main" id="{EA187516-463D-4E0B-AA57-CF54D4306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678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D4D6-627B-42B2-8019-87940750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4876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 game: Every time you find a match say I like… or I don’t like … </a:t>
            </a:r>
            <a:br>
              <a:rPr lang="en-US" dirty="0"/>
            </a:br>
            <a:r>
              <a:rPr lang="en-US" dirty="0"/>
              <a:t>e.g. When you find toast: I like toast!</a:t>
            </a:r>
            <a:br>
              <a:rPr lang="en-US" dirty="0"/>
            </a:br>
            <a:r>
              <a:rPr lang="en-US" dirty="0"/>
              <a:t>	When you find eggs: I don’t like eggs.</a:t>
            </a:r>
            <a:endParaRPr lang="en-GB" dirty="0"/>
          </a:p>
        </p:txBody>
      </p:sp>
      <p:pic>
        <p:nvPicPr>
          <p:cNvPr id="5122" name="Picture 2" descr="Memory Game Clipart">
            <a:hlinkClick r:id="rId2"/>
            <a:extLst>
              <a:ext uri="{FF2B5EF4-FFF2-40B4-BE49-F238E27FC236}">
                <a16:creationId xmlns:a16="http://schemas.microsoft.com/office/drawing/2014/main" id="{A71BEFA6-C33C-4741-8115-5EE98930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63" y="2904579"/>
            <a:ext cx="5333645" cy="29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3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297E-88FF-46D2-9F56-862709B3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following video: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0284-2E35-49BE-82F2-B4BF6BF0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665" y="1989066"/>
            <a:ext cx="10018713" cy="148859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Book title: </a:t>
            </a:r>
            <a:r>
              <a:rPr lang="en-GB" dirty="0"/>
              <a:t>Ketchup on your cornflakes by Nick </a:t>
            </a:r>
            <a:r>
              <a:rPr lang="en-GB" dirty="0" err="1"/>
              <a:t>Sharratt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6" name="Picture 4" descr="Ketchup on Your Cornflakes?: 1: Amazon.co.uk: Nick Sharratt ...">
            <a:hlinkClick r:id="rId2"/>
            <a:extLst>
              <a:ext uri="{FF2B5EF4-FFF2-40B4-BE49-F238E27FC236}">
                <a16:creationId xmlns:a16="http://schemas.microsoft.com/office/drawing/2014/main" id="{F9812DD4-8A42-40E8-8FB6-945C1A79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7" y="3186114"/>
            <a:ext cx="2476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0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8D46-D20E-46E5-859C-514DC69C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Answer the questions</a:t>
            </a:r>
            <a:endParaRPr lang="en-GB" sz="6000" dirty="0"/>
          </a:p>
        </p:txBody>
      </p:sp>
      <p:pic>
        <p:nvPicPr>
          <p:cNvPr id="7172" name="Picture 4" descr="Big Smiley Face Clipart , Png Download - Excited Smiley ...">
            <a:extLst>
              <a:ext uri="{FF2B5EF4-FFF2-40B4-BE49-F238E27FC236}">
                <a16:creationId xmlns:a16="http://schemas.microsoft.com/office/drawing/2014/main" id="{C3C03FBE-2289-4539-BAA2-D4E0D6C9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99" y="3771280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0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ketchup</a:t>
            </a:r>
            <a:endParaRPr lang="el-GR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on your </a:t>
            </a:r>
          </a:p>
          <a:p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cornflakes?</a:t>
            </a:r>
            <a:endParaRPr lang="el-GR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NAP082\AppData\Local\Microsoft\Windows\Temporary Internet Files\Content.IE5\S5G48AXW\ketchup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07" y="150304"/>
            <a:ext cx="3128392" cy="31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AP082\AppData\Local\Microsoft\Windows\Temporary Internet Files\Content.IE5\F257Y23S\John-H-Kellogg-Corn-Flakes-3671_l_73328403757d4ae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72" y="3919364"/>
            <a:ext cx="3005761" cy="26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Do you like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milk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3429000"/>
            <a:ext cx="9361040" cy="3528392"/>
          </a:xfrm>
          <a:prstGeom prst="rect">
            <a:avLst/>
          </a:prstGeom>
          <a:solidFill>
            <a:srgbClr val="2BF543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on your </a:t>
            </a:r>
          </a:p>
          <a:p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cornflakes?</a:t>
            </a:r>
            <a:endParaRPr lang="el-GR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C:\Users\NAP082\AppData\Local\Microsoft\Windows\Temporary Internet Files\Content.IE5\F257Y23S\John-H-Kellogg-Corn-Flakes-3671_l_73328403757d4ae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72" y="3919364"/>
            <a:ext cx="3005761" cy="26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72" y="364158"/>
            <a:ext cx="2907225" cy="30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104</TotalTime>
  <Words>372</Words>
  <Application>Microsoft Office PowerPoint</Application>
  <PresentationFormat>Widescreen</PresentationFormat>
  <Paragraphs>78</Paragraphs>
  <Slides>22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Corbel</vt:lpstr>
      <vt:lpstr>Parallax</vt:lpstr>
      <vt:lpstr>Unit 3 Food and drinks</vt:lpstr>
      <vt:lpstr>Practise what we already know</vt:lpstr>
      <vt:lpstr>New food vocabulary</vt:lpstr>
      <vt:lpstr>Listen to the jazz chant and repeat</vt:lpstr>
      <vt:lpstr>Memory game: Every time you find a match say I like… or I don’t like …  e.g. When you find toast: I like toast!  When you find eggs: I don’t like eggs.</vt:lpstr>
      <vt:lpstr>Watch the following video: </vt:lpstr>
      <vt:lpstr>Answer the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drinks</dc:title>
  <dc:creator>User</dc:creator>
  <cp:lastModifiedBy>User</cp:lastModifiedBy>
  <cp:revision>25</cp:revision>
  <dcterms:created xsi:type="dcterms:W3CDTF">2020-04-26T08:05:07Z</dcterms:created>
  <dcterms:modified xsi:type="dcterms:W3CDTF">2020-04-26T19:44:59Z</dcterms:modified>
</cp:coreProperties>
</file>