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61" r:id="rId3"/>
    <p:sldId id="259" r:id="rId4"/>
    <p:sldId id="258" r:id="rId5"/>
    <p:sldId id="262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ocabulary/numbers/10-20" TargetMode="External"/><Relationship Id="rId2" Type="http://schemas.openxmlformats.org/officeDocument/2006/relationships/hyperlink" Target="https://agendaweb.org/exercises/vocabulary/numbers/numbers-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.mound.free.fr/skyblues67/numbers/numssnd/xworddict20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irthdaybest.com/happy-birthday-wishes/" TargetMode="External"/><Relationship Id="rId7" Type="http://schemas.openxmlformats.org/officeDocument/2006/relationships/hyperlink" Target="http://clipart-library.com/clipart/1293729.htm" TargetMode="External"/><Relationship Id="rId2" Type="http://schemas.openxmlformats.org/officeDocument/2006/relationships/hyperlink" Target="https://www.brightstarkids.com.au/counting-caterpillar-wall-stic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clipart.com/thumbs-up-clipart_5083/" TargetMode="External"/><Relationship Id="rId5" Type="http://schemas.openxmlformats.org/officeDocument/2006/relationships/hyperlink" Target="https://twitter.com/tftsheffield/status/496646853845585920" TargetMode="External"/><Relationship Id="rId4" Type="http://schemas.openxmlformats.org/officeDocument/2006/relationships/hyperlink" Target="https://www.funimada.com/birthday-cards/age-specific/20th-birthda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Ajq682yr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gendaweb.org/exercises/vocabulary/audio/numbers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numbers-11-20" TargetMode="External"/><Relationship Id="rId2" Type="http://schemas.openxmlformats.org/officeDocument/2006/relationships/hyperlink" Target="https://www.quia.com/mc/310987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lpfulgames.com/subjects/english/281-numbers-from-1-to-20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elescorner.org/vocab/numbers2/numbers2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Jason?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Flowchart: Alternate Process 4">
            <a:hlinkClick r:id="rId2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twenty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twelve</a:t>
            </a:r>
            <a:endParaRPr lang="el-G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0200" y="2518117"/>
            <a:ext cx="3762473" cy="37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082835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How old is Rosie?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666" y="2374899"/>
            <a:ext cx="3767655" cy="376765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927279" y="3554569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>
            <a:hlinkClick r:id="rId4" action="ppaction://hlinksldjump"/>
          </p:cNvPr>
          <p:cNvSpPr/>
          <p:nvPr/>
        </p:nvSpPr>
        <p:spPr>
          <a:xfrm>
            <a:off x="8587055" y="3606084"/>
            <a:ext cx="2588653" cy="1210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eighteen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1124512"/>
            <a:ext cx="5352752" cy="4608975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94" y="5108593"/>
            <a:ext cx="187773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984292"/>
            <a:ext cx="4889416" cy="4889416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2" y="5315875"/>
            <a:ext cx="176799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Useful links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agendaweb.org/exercises/vocabulary/numbers/numbers-20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agendaweb.org/exercises/vocabulary/numbers/10-20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s.mound.free.fr/skyblues67/numbers/numssnd/xworddict20.htm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www.brightstarkids.com.au/counting-caterpillar-wall-sticker.html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https://thebirthdaybest.com/happy-birthday-wishes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www.funimada.com/birthday-cards/age-specific/20th-birthday.html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twitter.com/tftsheffield/status/496646853845585920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https://wikiclipart.com/thumbs-up-clipart_5083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http://clipart-library.com/clipart/1293729.htm</a:t>
            </a:r>
            <a:endParaRPr lang="en-US" dirty="0" smtClean="0"/>
          </a:p>
          <a:p>
            <a:endParaRPr lang="en-US" dirty="0" smtClean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sz="2400" i="1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492787"/>
            <a:ext cx="4431394" cy="20863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18516" y="4492787"/>
            <a:ext cx="3631842" cy="1635617"/>
          </a:xfrm>
          <a:prstGeom prst="wedgeRoundRectCallout">
            <a:avLst>
              <a:gd name="adj1" fmla="val 64628"/>
              <a:gd name="adj2" fmla="val 1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Let’s sing  </a:t>
            </a:r>
          </a:p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a song!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D0Ajq682yr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77597" y="442281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395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US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www.agendaweb.org/exercises/vocabulary/audio/numbers-1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54" y="355288"/>
            <a:ext cx="6163590" cy="29019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24128" y="355288"/>
            <a:ext cx="3953814" cy="1995107"/>
          </a:xfrm>
          <a:prstGeom prst="wedgeRoundRectCallout">
            <a:avLst>
              <a:gd name="adj1" fmla="val 72652"/>
              <a:gd name="adj2" fmla="val 37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Try this game ! Listen and choose the right number!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4" y="3565233"/>
            <a:ext cx="1208856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www.quia.com/mc/3109874.html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learnenglishkids.britishcouncil.org/word-games/numbers-11-20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3142" y="439160"/>
            <a:ext cx="5860878" cy="2038797"/>
          </a:xfrm>
          <a:prstGeom prst="wedgeRoundRectCallout">
            <a:avLst>
              <a:gd name="adj1" fmla="val 63906"/>
              <a:gd name="adj2" fmla="val -5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Try these too! Match the numbers with the words!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317" y="722056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134535"/>
            <a:ext cx="936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www.helpfulgames.com/subjects/english/281-numbers-from-1-to-20.html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0772" y="478302"/>
            <a:ext cx="5156982" cy="1943100"/>
          </a:xfrm>
          <a:prstGeom prst="wedgeRoundRectCallout">
            <a:avLst>
              <a:gd name="adj1" fmla="val 78224"/>
              <a:gd name="adj2" fmla="val 1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Let’s </a:t>
            </a:r>
            <a:r>
              <a:rPr lang="en-US" sz="3600" dirty="0">
                <a:latin typeface="Comic Sans MS" panose="030F0702030302020204" pitchFamily="66" charset="0"/>
              </a:rPr>
              <a:t>p</a:t>
            </a:r>
            <a:r>
              <a:rPr lang="en-US" sz="3600" dirty="0" smtClean="0">
                <a:latin typeface="Comic Sans MS" panose="030F0702030302020204" pitchFamily="66" charset="0"/>
              </a:rPr>
              <a:t>lay and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check your memory!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69" y="478302"/>
            <a:ext cx="42127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465" y="3553427"/>
            <a:ext cx="912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US" sz="2400" dirty="0" smtClean="0">
                <a:latin typeface="Comic Sans MS" panose="030F0702030302020204" pitchFamily="66" charset="0"/>
                <a:hlinkClick r:id="rId2"/>
              </a:rPr>
              <a:t>www.adelescorner.org/vocab/numbers2/numbers2.html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35798" y="561916"/>
            <a:ext cx="5679583" cy="1931831"/>
          </a:xfrm>
          <a:prstGeom prst="wedgeRoundRectCallout">
            <a:avLst>
              <a:gd name="adj1" fmla="val 61647"/>
              <a:gd name="adj2" fmla="val 41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Now, let’s write the numbers 1-20 with words!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99" y="1237957"/>
            <a:ext cx="4209731" cy="19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old is </a:t>
            </a:r>
            <a:r>
              <a:rPr lang="en-US" dirty="0" err="1" smtClean="0">
                <a:latin typeface="Comic Sans MS" panose="030F0702030302020204" pitchFamily="66" charset="0"/>
              </a:rPr>
              <a:t>emma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161" y="2286000"/>
            <a:ext cx="2681816" cy="4022725"/>
          </a:xfrm>
          <a:prstGeom prst="rect">
            <a:avLst/>
          </a:prstGeom>
        </p:spPr>
      </p:pic>
      <p:sp>
        <p:nvSpPr>
          <p:cNvPr id="5" name="Flowchart: Alternate Process 4">
            <a:hlinkClick r:id="rId3" action="ppaction://hlinksldjump"/>
          </p:cNvPr>
          <p:cNvSpPr/>
          <p:nvPr/>
        </p:nvSpPr>
        <p:spPr>
          <a:xfrm>
            <a:off x="1178674" y="3464417"/>
            <a:ext cx="2852413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eleven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7" name="Flowchart: Alternate Process 6">
            <a:hlinkClick r:id="rId4" action="ppaction://hlinksldjump"/>
          </p:cNvPr>
          <p:cNvSpPr/>
          <p:nvPr/>
        </p:nvSpPr>
        <p:spPr>
          <a:xfrm>
            <a:off x="7891786" y="3464417"/>
            <a:ext cx="2852414" cy="117197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twelve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3" y="978793"/>
            <a:ext cx="5354142" cy="4612799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9569003" y="5473521"/>
            <a:ext cx="1854558" cy="1197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30" y="634821"/>
            <a:ext cx="4890216" cy="489021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28034" y="5525037"/>
            <a:ext cx="1751527" cy="109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133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old is emma?</vt:lpstr>
      <vt:lpstr>PowerPoint Presentation</vt:lpstr>
      <vt:lpstr>PowerPoint Presentation</vt:lpstr>
      <vt:lpstr>How old is Jason?</vt:lpstr>
      <vt:lpstr>PowerPoint Presentation</vt:lpstr>
      <vt:lpstr>PowerPoint Presentation</vt:lpstr>
      <vt:lpstr>How old is Rosie?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2020-03-27T00:17:48Z</dcterms:created>
  <dcterms:modified xsi:type="dcterms:W3CDTF">2020-03-27T00:18:05Z</dcterms:modified>
</cp:coreProperties>
</file>