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9490-8CBD-4529-989A-89830E94FCA8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B385-4FB2-44B4-89BE-309C8F5B4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42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9490-8CBD-4529-989A-89830E94FCA8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B385-4FB2-44B4-89BE-309C8F5B4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31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58C9490-8CBD-4529-989A-89830E94FCA8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1A6AB385-4FB2-44B4-89BE-309C8F5B4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31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9490-8CBD-4529-989A-89830E94FCA8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B385-4FB2-44B4-89BE-309C8F5B4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0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8C9490-8CBD-4529-989A-89830E94FCA8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6AB385-4FB2-44B4-89BE-309C8F5B4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77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9490-8CBD-4529-989A-89830E94FCA8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B385-4FB2-44B4-89BE-309C8F5B4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78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9490-8CBD-4529-989A-89830E94FCA8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B385-4FB2-44B4-89BE-309C8F5B4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86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9490-8CBD-4529-989A-89830E94FCA8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B385-4FB2-44B4-89BE-309C8F5B4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90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9490-8CBD-4529-989A-89830E94FCA8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B385-4FB2-44B4-89BE-309C8F5B4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94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9490-8CBD-4529-989A-89830E94FCA8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B385-4FB2-44B4-89BE-309C8F5B4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06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9490-8CBD-4529-989A-89830E94FCA8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B385-4FB2-44B4-89BE-309C8F5B4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06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58C9490-8CBD-4529-989A-89830E94FCA8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1A6AB385-4FB2-44B4-89BE-309C8F5B4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712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2" Type="http://schemas.openxmlformats.org/officeDocument/2006/relationships/audio" Target="../media/media1.m4a"/><Relationship Id="rId16" Type="http://schemas.openxmlformats.org/officeDocument/2006/relationships/image" Target="../media/image2.png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openxmlformats.org/officeDocument/2006/relationships/slideLayout" Target="../slideLayouts/slideLayout2.xml"/><Relationship Id="rId10" Type="http://schemas.openxmlformats.org/officeDocument/2006/relationships/audio" Target="../media/media5.m4a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39A3F-63A2-4F0F-861B-FB8CCA7D90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Days of the week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ABB62-178A-4D21-99BE-659EBDC5DC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day is today?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33565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31D73B-B2B8-4DDB-928F-C01162FDEF15}"/>
              </a:ext>
            </a:extLst>
          </p:cNvPr>
          <p:cNvSpPr/>
          <p:nvPr/>
        </p:nvSpPr>
        <p:spPr>
          <a:xfrm>
            <a:off x="183383" y="2053803"/>
            <a:ext cx="29028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SUNDAY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DFF5BA-92D6-4BA5-A57F-F3486B24BD8F}"/>
              </a:ext>
            </a:extLst>
          </p:cNvPr>
          <p:cNvSpPr/>
          <p:nvPr/>
        </p:nvSpPr>
        <p:spPr>
          <a:xfrm>
            <a:off x="84799" y="3429000"/>
            <a:ext cx="3100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MONDAY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F1FAC9-C37A-400A-A824-F93DFF5E8425}"/>
              </a:ext>
            </a:extLst>
          </p:cNvPr>
          <p:cNvSpPr/>
          <p:nvPr/>
        </p:nvSpPr>
        <p:spPr>
          <a:xfrm>
            <a:off x="84799" y="5072270"/>
            <a:ext cx="3186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TUESDAY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73C9E1-F198-4DFC-BE3A-39E108DD3CA6}"/>
              </a:ext>
            </a:extLst>
          </p:cNvPr>
          <p:cNvSpPr/>
          <p:nvPr/>
        </p:nvSpPr>
        <p:spPr>
          <a:xfrm>
            <a:off x="5092995" y="2053945"/>
            <a:ext cx="4311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WEDNESDAY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C42D54-75CE-4ECB-9DBB-05B6DA59CC03}"/>
              </a:ext>
            </a:extLst>
          </p:cNvPr>
          <p:cNvSpPr/>
          <p:nvPr/>
        </p:nvSpPr>
        <p:spPr>
          <a:xfrm>
            <a:off x="5092995" y="3414313"/>
            <a:ext cx="3712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THURSDAY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62B0CD-AEA2-4B01-B5FA-EE8D949043F1}"/>
              </a:ext>
            </a:extLst>
          </p:cNvPr>
          <p:cNvSpPr/>
          <p:nvPr/>
        </p:nvSpPr>
        <p:spPr>
          <a:xfrm>
            <a:off x="5092995" y="4665916"/>
            <a:ext cx="2502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FRIDAY</a:t>
            </a:r>
            <a:endParaRPr lang="en-GB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83287F-8AC4-44AD-B776-7FE6AD098F59}"/>
              </a:ext>
            </a:extLst>
          </p:cNvPr>
          <p:cNvSpPr/>
          <p:nvPr/>
        </p:nvSpPr>
        <p:spPr>
          <a:xfrm>
            <a:off x="5092995" y="5934670"/>
            <a:ext cx="36463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SATURDAY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718BBC3-EB3E-49FC-B2F8-2B84F341E1D3}"/>
              </a:ext>
            </a:extLst>
          </p:cNvPr>
          <p:cNvSpPr txBox="1">
            <a:spLocks/>
          </p:cNvSpPr>
          <p:nvPr/>
        </p:nvSpPr>
        <p:spPr>
          <a:xfrm>
            <a:off x="0" y="141744"/>
            <a:ext cx="11471565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Days of the week</a:t>
            </a:r>
            <a:endParaRPr lang="en-GB" sz="6000" dirty="0"/>
          </a:p>
        </p:txBody>
      </p:sp>
      <p:pic>
        <p:nvPicPr>
          <p:cNvPr id="2" name="Sunday">
            <a:hlinkClick r:id="" action="ppaction://media"/>
            <a:extLst>
              <a:ext uri="{FF2B5EF4-FFF2-40B4-BE49-F238E27FC236}">
                <a16:creationId xmlns:a16="http://schemas.microsoft.com/office/drawing/2014/main" id="{25A48A7A-154A-4964-9490-6DF7C301704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183383" y="2804713"/>
            <a:ext cx="609600" cy="609600"/>
          </a:xfrm>
          <a:prstGeom prst="rect">
            <a:avLst/>
          </a:prstGeom>
        </p:spPr>
      </p:pic>
      <p:pic>
        <p:nvPicPr>
          <p:cNvPr id="3" name="Monday">
            <a:hlinkClick r:id="" action="ppaction://media"/>
            <a:extLst>
              <a:ext uri="{FF2B5EF4-FFF2-40B4-BE49-F238E27FC236}">
                <a16:creationId xmlns:a16="http://schemas.microsoft.com/office/drawing/2014/main" id="{8E35FEC8-7772-495E-A2BD-9B8B623A05BB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183383" y="4165223"/>
            <a:ext cx="609600" cy="609600"/>
          </a:xfrm>
          <a:prstGeom prst="rect">
            <a:avLst/>
          </a:prstGeom>
        </p:spPr>
      </p:pic>
      <p:pic>
        <p:nvPicPr>
          <p:cNvPr id="4" name="Tuesday">
            <a:hlinkClick r:id="" action="ppaction://media"/>
            <a:extLst>
              <a:ext uri="{FF2B5EF4-FFF2-40B4-BE49-F238E27FC236}">
                <a16:creationId xmlns:a16="http://schemas.microsoft.com/office/drawing/2014/main" id="{AF877A5B-4D17-4697-BC8C-8AF39349902F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183383" y="5934670"/>
            <a:ext cx="609600" cy="609600"/>
          </a:xfrm>
          <a:prstGeom prst="rect">
            <a:avLst/>
          </a:prstGeom>
        </p:spPr>
      </p:pic>
      <p:pic>
        <p:nvPicPr>
          <p:cNvPr id="5" name="Wednesday">
            <a:hlinkClick r:id="" action="ppaction://media"/>
            <a:extLst>
              <a:ext uri="{FF2B5EF4-FFF2-40B4-BE49-F238E27FC236}">
                <a16:creationId xmlns:a16="http://schemas.microsoft.com/office/drawing/2014/main" id="{5573005E-0C76-4F3D-8D9E-DC0914575B50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5417992" y="2836612"/>
            <a:ext cx="609600" cy="609600"/>
          </a:xfrm>
          <a:prstGeom prst="rect">
            <a:avLst/>
          </a:prstGeom>
        </p:spPr>
      </p:pic>
      <p:pic>
        <p:nvPicPr>
          <p:cNvPr id="6" name="Thursday">
            <a:hlinkClick r:id="" action="ppaction://media"/>
            <a:extLst>
              <a:ext uri="{FF2B5EF4-FFF2-40B4-BE49-F238E27FC236}">
                <a16:creationId xmlns:a16="http://schemas.microsoft.com/office/drawing/2014/main" id="{A64FFE2C-0289-4736-9F40-775F71411155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5417992" y="4214485"/>
            <a:ext cx="609600" cy="609600"/>
          </a:xfrm>
          <a:prstGeom prst="rect">
            <a:avLst/>
          </a:prstGeom>
        </p:spPr>
      </p:pic>
      <p:pic>
        <p:nvPicPr>
          <p:cNvPr id="7" name="Friday">
            <a:hlinkClick r:id="" action="ppaction://media"/>
            <a:extLst>
              <a:ext uri="{FF2B5EF4-FFF2-40B4-BE49-F238E27FC236}">
                <a16:creationId xmlns:a16="http://schemas.microsoft.com/office/drawing/2014/main" id="{C91A26E8-2CE6-4BEE-AC4B-C34BBDB58E43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5260423" y="5505845"/>
            <a:ext cx="609600" cy="609600"/>
          </a:xfrm>
          <a:prstGeom prst="rect">
            <a:avLst/>
          </a:prstGeom>
        </p:spPr>
      </p:pic>
      <p:pic>
        <p:nvPicPr>
          <p:cNvPr id="8" name="Saturday">
            <a:hlinkClick r:id="" action="ppaction://media"/>
            <a:extLst>
              <a:ext uri="{FF2B5EF4-FFF2-40B4-BE49-F238E27FC236}">
                <a16:creationId xmlns:a16="http://schemas.microsoft.com/office/drawing/2014/main" id="{CD884ADB-EA4B-489C-94E7-5F6EACB42863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8992247" y="611544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24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60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223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23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23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17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2" dur="202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207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7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7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7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7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7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7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D0E850C-8E99-4013-9666-DCE2089078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"/>
          <a:stretch/>
        </p:blipFill>
        <p:spPr>
          <a:xfrm>
            <a:off x="6270266" y="205409"/>
            <a:ext cx="4759564" cy="6652591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7DF7FD9-14E1-4FBA-AB84-88E49B93E913}"/>
              </a:ext>
            </a:extLst>
          </p:cNvPr>
          <p:cNvSpPr txBox="1"/>
          <p:nvPr/>
        </p:nvSpPr>
        <p:spPr>
          <a:xfrm>
            <a:off x="302814" y="265044"/>
            <a:ext cx="53273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solidFill>
                  <a:schemeClr val="bg1"/>
                </a:solidFill>
              </a:rPr>
              <a:t>Βάλε τις λέξεις στη σωστή σειρά: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A8AEAD-23E6-40AA-B6B8-807CEA438FEF}"/>
              </a:ext>
            </a:extLst>
          </p:cNvPr>
          <p:cNvSpPr txBox="1"/>
          <p:nvPr/>
        </p:nvSpPr>
        <p:spPr>
          <a:xfrm>
            <a:off x="302814" y="2160104"/>
            <a:ext cx="47595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/>
              <a:t>Όταν γράφουμε ή λέμε τις μέρες τις εβδομάδας ξεκινούμε από την Κυριακή και τελειώνουμε με το Σάββατο.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4587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349776-F74D-4019-A7A9-DB4B886A49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665" y="49255"/>
            <a:ext cx="5261303" cy="680874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C0D422-DA4D-4B6E-A7D3-1ED7812CE768}"/>
              </a:ext>
            </a:extLst>
          </p:cNvPr>
          <p:cNvSpPr txBox="1"/>
          <p:nvPr/>
        </p:nvSpPr>
        <p:spPr>
          <a:xfrm>
            <a:off x="159026" y="291548"/>
            <a:ext cx="54693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solidFill>
                  <a:schemeClr val="bg1"/>
                </a:solidFill>
              </a:rPr>
              <a:t>Συμπλήρωσε τα κενά:</a:t>
            </a:r>
            <a:r>
              <a:rPr lang="el-GR" sz="4800" dirty="0"/>
              <a:t> </a:t>
            </a:r>
            <a:endParaRPr lang="en-GB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5E9F0E-3DBA-4A8E-8E6D-3E1B15659FE6}"/>
              </a:ext>
            </a:extLst>
          </p:cNvPr>
          <p:cNvSpPr txBox="1"/>
          <p:nvPr/>
        </p:nvSpPr>
        <p:spPr>
          <a:xfrm>
            <a:off x="516835" y="2425148"/>
            <a:ext cx="51115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Yesterday = </a:t>
            </a:r>
            <a:r>
              <a:rPr lang="el-GR" sz="4800" dirty="0"/>
              <a:t>χθες</a:t>
            </a:r>
            <a:endParaRPr lang="en-US" sz="4800" dirty="0"/>
          </a:p>
          <a:p>
            <a:endParaRPr lang="en-US" sz="4800" dirty="0"/>
          </a:p>
          <a:p>
            <a:r>
              <a:rPr lang="en-US" sz="4800" dirty="0"/>
              <a:t>Today = </a:t>
            </a:r>
            <a:r>
              <a:rPr lang="el-GR" sz="4800" dirty="0"/>
              <a:t>σήμερα</a:t>
            </a:r>
            <a:endParaRPr lang="en-US" sz="4800" dirty="0"/>
          </a:p>
          <a:p>
            <a:endParaRPr lang="el-GR" sz="4800" dirty="0"/>
          </a:p>
          <a:p>
            <a:r>
              <a:rPr lang="en-US" sz="4800" dirty="0"/>
              <a:t>Tomorrow = </a:t>
            </a:r>
            <a:r>
              <a:rPr lang="el-GR" sz="4800" dirty="0"/>
              <a:t>αύριο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84091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1687E7-6BD0-4976-A423-B393004A4B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226" y="0"/>
            <a:ext cx="4970910" cy="685841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F1B537-DDA2-4F13-8544-5F62DA99563A}"/>
              </a:ext>
            </a:extLst>
          </p:cNvPr>
          <p:cNvSpPr txBox="1"/>
          <p:nvPr/>
        </p:nvSpPr>
        <p:spPr>
          <a:xfrm>
            <a:off x="371061" y="251791"/>
            <a:ext cx="5724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solidFill>
                  <a:schemeClr val="bg1"/>
                </a:solidFill>
              </a:rPr>
              <a:t>Βάλε τα γράμματα στη σωστή σειρά:</a:t>
            </a:r>
            <a:endParaRPr lang="en-GB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768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73F06D-70AA-454B-AB69-D2EBF859B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7021" y="207222"/>
            <a:ext cx="6150666" cy="64435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E6DE15-F55A-4201-9F4D-33DD92CDBEF7}"/>
              </a:ext>
            </a:extLst>
          </p:cNvPr>
          <p:cNvSpPr txBox="1"/>
          <p:nvPr/>
        </p:nvSpPr>
        <p:spPr>
          <a:xfrm>
            <a:off x="106017" y="207222"/>
            <a:ext cx="5353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Domino game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38F222-9FB4-4BD8-91F3-33F841E4BF29}"/>
              </a:ext>
            </a:extLst>
          </p:cNvPr>
          <p:cNvSpPr txBox="1"/>
          <p:nvPr/>
        </p:nvSpPr>
        <p:spPr>
          <a:xfrm>
            <a:off x="344556" y="2067339"/>
            <a:ext cx="35764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Φτιάξε τις δικές σου κάρτες </a:t>
            </a:r>
            <a:r>
              <a:rPr lang="en-US" sz="2400" dirty="0"/>
              <a:t>domino </a:t>
            </a:r>
            <a:r>
              <a:rPr lang="el-GR" sz="2400" dirty="0"/>
              <a:t>όπως τις βλέπεις δίπλα, χρησιμοποιώντας 1 άσπρη σελίδα, </a:t>
            </a:r>
            <a:r>
              <a:rPr lang="el-GR" sz="2400" dirty="0" err="1"/>
              <a:t>μολίβι</a:t>
            </a:r>
            <a:r>
              <a:rPr lang="el-GR" sz="2400" dirty="0"/>
              <a:t> και ψαλίδι.</a:t>
            </a:r>
          </a:p>
          <a:p>
            <a:endParaRPr lang="el-GR" sz="2400" dirty="0"/>
          </a:p>
          <a:p>
            <a:r>
              <a:rPr lang="el-GR" sz="2400" dirty="0"/>
              <a:t>Το </a:t>
            </a:r>
            <a:r>
              <a:rPr lang="el-GR" sz="2400" dirty="0" err="1"/>
              <a:t>παιχνλιδι</a:t>
            </a:r>
            <a:r>
              <a:rPr lang="el-GR" sz="2400" dirty="0"/>
              <a:t> παίζεται όπως το κλασικό </a:t>
            </a:r>
            <a:r>
              <a:rPr lang="en-US" sz="2400" dirty="0"/>
              <a:t>domino</a:t>
            </a:r>
            <a:r>
              <a:rPr lang="el-GR" sz="2400" dirty="0"/>
              <a:t> και παίζουν 2 – 3 παίχτες.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4692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706FE68-4B60-46DE-8AEA-DA843A3CE5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416" y="19568"/>
            <a:ext cx="5309479" cy="681886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46CA3D4-9855-40C9-96A1-CEC97F2060D7}"/>
              </a:ext>
            </a:extLst>
          </p:cNvPr>
          <p:cNvSpPr txBox="1"/>
          <p:nvPr/>
        </p:nvSpPr>
        <p:spPr>
          <a:xfrm>
            <a:off x="145773" y="477078"/>
            <a:ext cx="5724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Practice the letter </a:t>
            </a:r>
            <a:r>
              <a:rPr lang="en-US" sz="4800" dirty="0" err="1">
                <a:solidFill>
                  <a:schemeClr val="bg1"/>
                </a:solidFill>
              </a:rPr>
              <a:t>Qq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61E8F3-BD33-4E85-9758-B5BACCD6FF44}"/>
              </a:ext>
            </a:extLst>
          </p:cNvPr>
          <p:cNvSpPr txBox="1"/>
          <p:nvPr/>
        </p:nvSpPr>
        <p:spPr>
          <a:xfrm>
            <a:off x="357809" y="2080591"/>
            <a:ext cx="55129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/>
              <a:t>Τα παιδιά πρέπει να αναγνωρίζουν και να ξέρουν τον ήχο του </a:t>
            </a:r>
            <a:r>
              <a:rPr lang="en-US" sz="3600" dirty="0"/>
              <a:t>Qq. </a:t>
            </a:r>
          </a:p>
          <a:p>
            <a:r>
              <a:rPr lang="el-GR" sz="3600" dirty="0"/>
              <a:t>Πρέπει επίσης να ξέρουν την γραφή του μικρού και του μεγάλου γράμματος </a:t>
            </a:r>
            <a:r>
              <a:rPr lang="en-US" sz="3600" dirty="0" err="1"/>
              <a:t>Qq</a:t>
            </a:r>
            <a:r>
              <a:rPr lang="en-US" sz="3600" dirty="0"/>
              <a:t> </a:t>
            </a:r>
            <a:r>
              <a:rPr lang="el-GR" sz="3600" dirty="0"/>
              <a:t>καθώς και λέξεις που ξεκινούν από αυτό.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16576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244</TotalTime>
  <Words>139</Words>
  <Application>Microsoft Office PowerPoint</Application>
  <PresentationFormat>Widescreen</PresentationFormat>
  <Paragraphs>26</Paragraphs>
  <Slides>7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Days of the week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the week</dc:title>
  <dc:creator>User</dc:creator>
  <cp:lastModifiedBy>User</cp:lastModifiedBy>
  <cp:revision>12</cp:revision>
  <dcterms:created xsi:type="dcterms:W3CDTF">2020-04-26T10:26:27Z</dcterms:created>
  <dcterms:modified xsi:type="dcterms:W3CDTF">2020-04-26T19:38:03Z</dcterms:modified>
</cp:coreProperties>
</file>