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79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96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D266D5-4496-467C-A7D9-BA24DCB75DDF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78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74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45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09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109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2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36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3D266D5-4496-467C-A7D9-BA24DCB75DDF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6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Alphabet – Click on the correct picture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Year 2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79" y="364200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674254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Big I, little </a:t>
            </a:r>
            <a:r>
              <a:rPr lang="en-US" sz="2800" dirty="0" err="1"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!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What begins with Ii?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857" y="3247125"/>
            <a:ext cx="1964076" cy="3132883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149" y="3593181"/>
            <a:ext cx="3673007" cy="24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7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" action="ppaction://noaction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15" y="1253606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871989" y="5834129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21" y="686172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7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609860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Big B, little b!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What begins with Bb?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954" y="3227971"/>
            <a:ext cx="2445511" cy="239164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193" y="3227971"/>
            <a:ext cx="2653987" cy="30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5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36" y="1059916"/>
            <a:ext cx="5808372" cy="45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75" y="667020"/>
            <a:ext cx="5271987" cy="52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19718" y="275196"/>
            <a:ext cx="5151549" cy="1927091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Big G, little g!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What begins with Gg?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088" y="3249501"/>
            <a:ext cx="2544717" cy="2790800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698" y="324950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2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46" y="1163455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7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316" y="490141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803043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Big C, little c!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What begins with Cc?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106" y="3827507"/>
            <a:ext cx="3533775" cy="1495425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717" y="3148904"/>
            <a:ext cx="3688671" cy="30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4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88" y="1202090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8610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77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Schoolbook</vt:lpstr>
      <vt:lpstr>Comic Sans MS</vt:lpstr>
      <vt:lpstr>Corbel</vt:lpstr>
      <vt:lpstr>Feathered</vt:lpstr>
      <vt:lpstr>Alphabet – Click on the correct picture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2020-04-05T12:41:55Z</dcterms:created>
  <dcterms:modified xsi:type="dcterms:W3CDTF">2020-04-10T15:55:36Z</dcterms:modified>
</cp:coreProperties>
</file>