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9B725E-4B58-4CBD-B103-59383C73BC5E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40CB7F-B857-41A6-9066-67CE70FC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B24F-EB15-421B-BBB2-45116FCD841A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773A-8B01-483F-B6C2-37C2FE0F1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5DF9-4B7C-423D-9642-908178E580A0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E86F-7D12-4F3F-B43D-92D80D98E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0D36-1329-4C01-89DB-B3F9E7CF0B46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503D-C543-418E-8A13-12C6667D3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394EDA-BC7A-45C9-AF52-56069F70572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9538C6-13C1-4791-965E-903ACCBC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6F1C-484B-407C-9479-9F68C37ABC80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A537-BEDB-45D3-AFC5-0A1CD0565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4BAD-F430-4A4B-8024-8387B2BFC6D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A4ED-B0C7-458B-B856-7F081670F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C909-4329-4CEB-82E8-886FA3C611CB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F54E-BAB4-43A9-8169-912BFB844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838900-2CAD-47CB-BDE8-4F079AD2AF46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B0D097-A153-4800-BE0A-B1A90FA7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92FA-8156-497D-B26E-4C3A0674127E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1B40-A0D1-4DBA-AEB1-A0D699E4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C6862F-789C-45D9-9F5D-50FFCA921061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9C72D3-0788-4957-A067-3B2BADFC6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9C4FA8-34D6-495A-AFAA-EF4AD61FC8D4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FB57F4-4517-4721-9C1A-9362D70E7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ABC311-FD3A-445D-AD64-851C72EE6DD6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8981C1-620F-48C2-A9A0-7D81BE84F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1" r:id="rId4"/>
    <p:sldLayoutId id="2147483792" r:id="rId5"/>
    <p:sldLayoutId id="2147483799" r:id="rId6"/>
    <p:sldLayoutId id="2147483793" r:id="rId7"/>
    <p:sldLayoutId id="2147483800" r:id="rId8"/>
    <p:sldLayoutId id="2147483801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ΤΟΣΟ ΧΙΟΝΙ ΔΕΝ ΞΑΝΑΓΙΝΕ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133600" y="19050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Βιβλίο Μαθητή σελ. 15</a:t>
            </a:r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 l="43156" t="16667" r="30127" b="45895"/>
          <a:stretch>
            <a:fillRect/>
          </a:stretch>
        </p:blipFill>
        <p:spPr bwMode="auto">
          <a:xfrm>
            <a:off x="3429000" y="24384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Οι </a:t>
            </a:r>
            <a:r>
              <a:rPr lang="el-GR" b="1" dirty="0" err="1" smtClean="0"/>
              <a:t>εργαςιες</a:t>
            </a:r>
            <a:r>
              <a:rPr lang="el-GR" b="1" dirty="0" smtClean="0"/>
              <a:t> μου </a:t>
            </a:r>
            <a:r>
              <a:rPr lang="el-GR" b="1" smtClean="0"/>
              <a:t>ςημερα</a:t>
            </a:r>
            <a:r>
              <a:rPr lang="el-GR" b="1" dirty="0" smtClean="0"/>
              <a:t> </a:t>
            </a:r>
            <a:r>
              <a:rPr lang="el-GR" b="1" dirty="0" err="1" smtClean="0"/>
              <a:t>Δευτερα</a:t>
            </a:r>
            <a:r>
              <a:rPr lang="el-GR" b="1" dirty="0" smtClean="0"/>
              <a:t> 18/01/21: </a:t>
            </a:r>
            <a:endParaRPr lang="en-US" b="1" dirty="0"/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l-GR" smtClean="0"/>
              <a:t>Ανάγνωση σελ. 15</a:t>
            </a:r>
          </a:p>
          <a:p>
            <a:pPr eaLnBrk="1" hangingPunct="1"/>
            <a:r>
              <a:rPr lang="el-GR" smtClean="0"/>
              <a:t>Άσκηση 3 σελ. 16</a:t>
            </a:r>
          </a:p>
          <a:p>
            <a:pPr algn="r" eaLnBrk="1" hangingPunct="1">
              <a:buFont typeface="Wingdings 2" pitchFamily="18" charset="2"/>
              <a:buNone/>
            </a:pPr>
            <a:endParaRPr lang="el-GR" smtClean="0"/>
          </a:p>
          <a:p>
            <a:pPr algn="r" eaLnBrk="1" hangingPunct="1">
              <a:buFont typeface="Wingdings 2" pitchFamily="18" charset="2"/>
              <a:buNone/>
            </a:pPr>
            <a:endParaRPr lang="el-GR" smtClean="0"/>
          </a:p>
          <a:p>
            <a:pPr algn="r" eaLnBrk="1" hangingPunct="1">
              <a:buFont typeface="Wingdings 2" pitchFamily="18" charset="2"/>
              <a:buNone/>
            </a:pPr>
            <a:endParaRPr lang="el-GR" smtClean="0"/>
          </a:p>
          <a:p>
            <a:pPr algn="r" eaLnBrk="1" hangingPunct="1">
              <a:buFont typeface="Wingdings 2" pitchFamily="18" charset="2"/>
              <a:buNone/>
            </a:pPr>
            <a:r>
              <a:rPr lang="el-GR" smtClean="0"/>
              <a:t>ΚΑΛΗ ΣΥΝΕΧΕΙΑ!!!</a:t>
            </a:r>
            <a:endParaRPr lang="en-US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 l="31039" t="11458" r="32651" b="4167"/>
          <a:stretch>
            <a:fillRect/>
          </a:stretch>
        </p:blipFill>
        <p:spPr bwMode="auto">
          <a:xfrm>
            <a:off x="1752600" y="228600"/>
            <a:ext cx="56388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457200"/>
            <a:ext cx="685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895600"/>
            <a:ext cx="4931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3962400"/>
            <a:ext cx="5693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600200" y="4724400"/>
            <a:ext cx="5693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200" y="5486400"/>
            <a:ext cx="5693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3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/>
          <a:srcRect l="31039" t="11458" r="32651" b="4167"/>
          <a:stretch>
            <a:fillRect/>
          </a:stretch>
        </p:blipFill>
        <p:spPr bwMode="auto">
          <a:xfrm>
            <a:off x="1752600" y="228600"/>
            <a:ext cx="56388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24503" y="381000"/>
            <a:ext cx="4019497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Τύπος κειμένου: Αφήγηση</a:t>
            </a:r>
          </a:p>
          <a:p>
            <a:pPr algn="ctr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96000"/>
            <a:ext cx="42064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Είδος: Άρθρο σε εφημερίδα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Αρθρο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l-GR" smtClean="0"/>
              <a:t>Το άρθρο είναι δημοσιευμένο κείμενο σε εφημερίδα, περιοδικό ή στο διαδίκτυο.</a:t>
            </a:r>
          </a:p>
          <a:p>
            <a:pPr eaLnBrk="1" hangingPunct="1"/>
            <a:r>
              <a:rPr lang="el-GR" smtClean="0"/>
              <a:t>Αναφέρεται σε ειδικό θέμα και έχει ειδησεογραφικό χαρακτήρα.</a:t>
            </a:r>
          </a:p>
          <a:p>
            <a:pPr eaLnBrk="1" hangingPunct="1"/>
            <a:r>
              <a:rPr lang="el-GR" smtClean="0"/>
              <a:t>Πραγματεύεται θέματα της επικαιρότητας.</a:t>
            </a:r>
          </a:p>
          <a:p>
            <a:pPr eaLnBrk="1" hangingPunct="1"/>
            <a:r>
              <a:rPr lang="el-GR" smtClean="0"/>
              <a:t>Είναι περιορισμένης έκτασης.</a:t>
            </a:r>
          </a:p>
          <a:p>
            <a:pPr eaLnBrk="1" hangingPunct="1"/>
            <a:r>
              <a:rPr lang="el-GR" smtClean="0"/>
              <a:t>Αυτός που το γράφει λέγεται </a:t>
            </a:r>
            <a:r>
              <a:rPr lang="el-GR" b="1" smtClean="0"/>
              <a:t>αρθρογράφος.</a:t>
            </a:r>
            <a:r>
              <a:rPr lang="el-GR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31039" t="11458" r="32651" b="4167"/>
          <a:stretch>
            <a:fillRect/>
          </a:stretch>
        </p:blipFill>
        <p:spPr>
          <a:xfrm>
            <a:off x="1754188" y="228600"/>
            <a:ext cx="5180012" cy="6467475"/>
          </a:xfr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b="1" dirty="0" err="1" smtClean="0">
                <a:solidFill>
                  <a:schemeClr val="tx1"/>
                </a:solidFill>
              </a:rPr>
              <a:t>Μερικα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err="1" smtClean="0">
                <a:solidFill>
                  <a:schemeClr val="tx1"/>
                </a:solidFill>
              </a:rPr>
              <a:t>παραδειγματα</a:t>
            </a:r>
            <a:r>
              <a:rPr lang="el-GR" sz="3200" b="1" dirty="0" smtClean="0">
                <a:solidFill>
                  <a:schemeClr val="tx1"/>
                </a:solidFill>
              </a:rPr>
              <a:t>… </a:t>
            </a:r>
            <a:r>
              <a:rPr lang="el-GR" sz="3200" b="1" dirty="0" err="1" smtClean="0">
                <a:solidFill>
                  <a:schemeClr val="tx1"/>
                </a:solidFill>
              </a:rPr>
              <a:t>ειμαι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err="1" smtClean="0">
                <a:solidFill>
                  <a:schemeClr val="tx1"/>
                </a:solidFill>
              </a:rPr>
              <a:t>Σιγουρη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err="1" smtClean="0">
                <a:solidFill>
                  <a:schemeClr val="tx1"/>
                </a:solidFill>
              </a:rPr>
              <a:t>οτι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err="1" smtClean="0">
                <a:solidFill>
                  <a:schemeClr val="tx1"/>
                </a:solidFill>
              </a:rPr>
              <a:t>βρηκες</a:t>
            </a:r>
            <a:r>
              <a:rPr lang="el-GR" sz="3200" b="1" dirty="0" smtClean="0">
                <a:solidFill>
                  <a:schemeClr val="tx1"/>
                </a:solidFill>
              </a:rPr>
              <a:t> </a:t>
            </a:r>
            <a:r>
              <a:rPr lang="el-GR" sz="3200" b="1" dirty="0" err="1" smtClean="0">
                <a:solidFill>
                  <a:schemeClr val="tx1"/>
                </a:solidFill>
              </a:rPr>
              <a:t>περιςςοτερα</a:t>
            </a:r>
            <a:r>
              <a:rPr lang="el-GR" sz="3600" dirty="0" smtClean="0">
                <a:solidFill>
                  <a:schemeClr val="tx1"/>
                </a:solidFill>
              </a:rPr>
              <a:t>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3000" b="1" dirty="0" smtClean="0">
                <a:solidFill>
                  <a:srgbClr val="FF0000"/>
                </a:solidFill>
              </a:rPr>
              <a:t>Ουσιαστικά</a:t>
            </a:r>
            <a:endParaRPr lang="el-GR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Κακοκαιρία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Άνεμοι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Θάλασσα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3000" b="1" dirty="0" smtClean="0">
                <a:solidFill>
                  <a:srgbClr val="00B050"/>
                </a:solidFill>
              </a:rPr>
              <a:t>Ρήματα</a:t>
            </a:r>
            <a:endParaRPr lang="el-GR" sz="2800" b="1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Έπληξε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Ξεκίνησε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Διαδέχτηκε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3000" b="1" dirty="0" smtClean="0">
                <a:solidFill>
                  <a:srgbClr val="0070C0"/>
                </a:solidFill>
              </a:rPr>
              <a:t>Επίθετα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Δεκαήμερη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Ισχυρούς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l-GR" sz="2800" dirty="0" smtClean="0"/>
              <a:t>Πυκνή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/>
              <a:t>Τετραδιο</a:t>
            </a:r>
            <a:r>
              <a:rPr lang="el-GR" b="1" dirty="0" smtClean="0"/>
              <a:t> «</a:t>
            </a:r>
            <a:r>
              <a:rPr lang="el-GR" b="1" dirty="0" err="1" smtClean="0"/>
              <a:t>Απιθανα</a:t>
            </a:r>
            <a:r>
              <a:rPr lang="el-GR" b="1" dirty="0" smtClean="0"/>
              <a:t> </a:t>
            </a:r>
            <a:r>
              <a:rPr lang="el-GR" b="1" dirty="0" err="1" smtClean="0"/>
              <a:t>Μολυβια</a:t>
            </a:r>
            <a:r>
              <a:rPr lang="el-GR" b="1" dirty="0" smtClean="0"/>
              <a:t>»</a:t>
            </a:r>
            <a:endParaRPr lang="en-US" b="1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l-GR" smtClean="0"/>
              <a:t>Βάζω τον τίτλο του κειμένου. Υπογραμμίζω με τη </a:t>
            </a:r>
            <a:r>
              <a:rPr lang="el-GR" b="1" smtClean="0"/>
              <a:t>ρίγα </a:t>
            </a:r>
            <a:r>
              <a:rPr lang="el-GR" smtClean="0"/>
              <a:t>μου.</a:t>
            </a:r>
          </a:p>
          <a:p>
            <a:pPr eaLnBrk="1" hangingPunct="1"/>
            <a:r>
              <a:rPr lang="el-GR" smtClean="0"/>
              <a:t>Με τη βοήθεια του λεξικού βρίσκω τη σημασία των πιο κάτω λέξεων και τις γράφω στο τετράδιο μου.</a:t>
            </a:r>
          </a:p>
          <a:p>
            <a:pPr eaLnBrk="1" hangingPunct="1">
              <a:buFont typeface="Wingdings" pitchFamily="2" charset="2"/>
              <a:buNone/>
            </a:pPr>
            <a:endParaRPr lang="el-GR" smtClean="0"/>
          </a:p>
          <a:p>
            <a:pPr lvl="2" eaLnBrk="1" hangingPunct="1"/>
            <a:r>
              <a:rPr lang="el-GR" sz="2000" smtClean="0"/>
              <a:t>Ισχυρός =………………………………</a:t>
            </a:r>
          </a:p>
          <a:p>
            <a:pPr lvl="2" eaLnBrk="1" hangingPunct="1"/>
            <a:r>
              <a:rPr lang="el-GR" sz="2000" smtClean="0"/>
              <a:t>Ορεινός=……………………………….</a:t>
            </a:r>
          </a:p>
          <a:p>
            <a:pPr lvl="2" eaLnBrk="1" hangingPunct="1"/>
            <a:r>
              <a:rPr lang="el-GR" sz="2000" smtClean="0"/>
              <a:t>Συγκοινωνία=………………………..</a:t>
            </a:r>
          </a:p>
          <a:p>
            <a:pPr lvl="2" eaLnBrk="1" hangingPunct="1"/>
            <a:r>
              <a:rPr lang="el-GR" sz="2000" smtClean="0"/>
              <a:t>Αποκλείστηκαν=…………………….</a:t>
            </a:r>
          </a:p>
          <a:p>
            <a:pPr lvl="2" eaLnBrk="1" hangingPunct="1"/>
            <a:r>
              <a:rPr lang="el-GR" sz="2000" smtClean="0"/>
              <a:t>Αυτοθυσία………………………………</a:t>
            </a:r>
            <a:endParaRPr lang="en-US" sz="200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8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dirty="0" err="1" smtClean="0"/>
              <a:t>Απαντω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ολοκληρωμενα</a:t>
            </a:r>
            <a:r>
              <a:rPr lang="el-GR" sz="3600" b="1" dirty="0" smtClean="0"/>
              <a:t> τις πιο </a:t>
            </a:r>
            <a:r>
              <a:rPr lang="el-GR" sz="3600" b="1" dirty="0" err="1" smtClean="0"/>
              <a:t>κατω</a:t>
            </a:r>
            <a:r>
              <a:rPr lang="el-GR" sz="3600" b="1" dirty="0" smtClean="0"/>
              <a:t> </a:t>
            </a:r>
            <a:r>
              <a:rPr lang="el-GR" sz="3600" b="1" dirty="0" err="1" smtClean="0"/>
              <a:t>ερωτηςεις</a:t>
            </a:r>
            <a:r>
              <a:rPr lang="el-GR" sz="3600" b="1" dirty="0" smtClean="0"/>
              <a:t> ςτο </a:t>
            </a:r>
            <a:r>
              <a:rPr lang="el-GR" sz="3600" b="1" dirty="0" err="1" smtClean="0"/>
              <a:t>τετραδιο</a:t>
            </a:r>
            <a:r>
              <a:rPr lang="el-GR" sz="3600" b="1" dirty="0" smtClean="0"/>
              <a:t> μου:</a:t>
            </a:r>
            <a:endParaRPr lang="en-US" b="1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l-GR" smtClean="0"/>
              <a:t>Πού και πότε συνέβη η κακοκαιρία που περιγράφεται στο άρθρο; ………………………………………...............................................................................................................</a:t>
            </a:r>
          </a:p>
          <a:p>
            <a:pPr eaLnBrk="1" hangingPunct="1">
              <a:buFont typeface="Wingdings 2" pitchFamily="18" charset="2"/>
              <a:buNone/>
            </a:pPr>
            <a:endParaRPr lang="el-GR" smtClean="0"/>
          </a:p>
          <a:p>
            <a:pPr eaLnBrk="1" hangingPunct="1"/>
            <a:r>
              <a:rPr lang="el-GR" smtClean="0"/>
              <a:t>Τι προβλήματα έφερε στη ζωή των κατοίκων;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smtClean="0"/>
              <a:t>  …………………………………………………………………………………………………………………….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err="1" smtClean="0"/>
              <a:t>Φτιαχνω</a:t>
            </a:r>
            <a:r>
              <a:rPr lang="el-GR" b="1" dirty="0" smtClean="0"/>
              <a:t> την </a:t>
            </a:r>
            <a:r>
              <a:rPr lang="el-GR" b="1" dirty="0" err="1" smtClean="0"/>
              <a:t>οικογενεια</a:t>
            </a:r>
            <a:r>
              <a:rPr lang="el-GR" b="1" dirty="0" smtClean="0"/>
              <a:t> </a:t>
            </a:r>
            <a:r>
              <a:rPr lang="el-GR" b="1" dirty="0" err="1" smtClean="0"/>
              <a:t>της</a:t>
            </a:r>
            <a:r>
              <a:rPr lang="el-GR" b="1" dirty="0" smtClean="0"/>
              <a:t> </a:t>
            </a:r>
            <a:r>
              <a:rPr lang="el-GR" b="1" dirty="0" err="1" smtClean="0"/>
              <a:t>λεξης</a:t>
            </a:r>
            <a:r>
              <a:rPr lang="el-GR" b="1" dirty="0" smtClean="0"/>
              <a:t> «</a:t>
            </a:r>
            <a:r>
              <a:rPr lang="el-GR" b="1" dirty="0" err="1" smtClean="0"/>
              <a:t>ανεμος</a:t>
            </a:r>
            <a:r>
              <a:rPr lang="el-GR" b="1" dirty="0" smtClean="0"/>
              <a:t>» ςτο </a:t>
            </a:r>
            <a:r>
              <a:rPr lang="el-GR" b="1" dirty="0" err="1" smtClean="0"/>
              <a:t>τετραδιο</a:t>
            </a:r>
            <a:r>
              <a:rPr lang="el-GR" b="1" dirty="0" smtClean="0"/>
              <a:t> μου </a:t>
            </a:r>
            <a:endParaRPr lang="en-US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dirty="0" smtClean="0"/>
          </a:p>
          <a:p>
            <a:pPr marL="274320" indent="-27432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sz="1900" dirty="0" smtClean="0"/>
          </a:p>
          <a:p>
            <a:pPr marL="274320" indent="-27432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sz="1900" dirty="0" smtClean="0"/>
          </a:p>
          <a:p>
            <a:pPr marL="274320" indent="-27432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1900" b="1" dirty="0" smtClean="0"/>
              <a:t>Βρίσκω παράγωγες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1900" b="1" dirty="0" smtClean="0"/>
              <a:t>και σύνθετες λέξεις.</a:t>
            </a:r>
            <a:endParaRPr lang="en-US" sz="1900" b="1" dirty="0" smtClean="0"/>
          </a:p>
        </p:txBody>
      </p:sp>
      <p:sp>
        <p:nvSpPr>
          <p:cNvPr id="4" name="Explosion 2 3"/>
          <p:cNvSpPr/>
          <p:nvPr/>
        </p:nvSpPr>
        <p:spPr>
          <a:xfrm rot="1035495">
            <a:off x="2171700" y="2254250"/>
            <a:ext cx="4953000" cy="3581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4800" dirty="0"/>
              <a:t>άνεμος</a:t>
            </a:r>
            <a:endParaRPr lang="en-US" sz="4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553200" y="2895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010400" y="40386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6019800" y="4572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943100" y="50673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066800" y="3886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 rot="16200000" flipH="1">
            <a:off x="3949701" y="5854700"/>
            <a:ext cx="1027112" cy="65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200400" y="2057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572000" y="22098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295400" y="27432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283</TotalTime>
  <Words>198</Words>
  <Application>Microsoft Office PowerPoint</Application>
  <PresentationFormat>On-screen Show (4:3)</PresentationFormat>
  <Paragraphs>67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Wingdings</vt:lpstr>
      <vt:lpstr>Wingdings 2</vt:lpstr>
      <vt:lpstr>Calibri</vt:lpstr>
      <vt:lpstr>Oriel</vt:lpstr>
      <vt:lpstr>ΤΟΣΟ ΧΙΟΝΙ ΔΕΝ ΞΑΝΑΓΙΝΕ</vt:lpstr>
      <vt:lpstr>Slide 2</vt:lpstr>
      <vt:lpstr>Slide 3</vt:lpstr>
      <vt:lpstr>Αρθρο</vt:lpstr>
      <vt:lpstr>Slide 5</vt:lpstr>
      <vt:lpstr>Μερικα παραδειγματα… ειμαι Σιγουρη οτι βρηκες περιςςοτερα!</vt:lpstr>
      <vt:lpstr>Τετραδιο «Απιθανα Μολυβια»</vt:lpstr>
      <vt:lpstr>Απαντω ολοκληρωμενα τις πιο κατω ερωτηςεις ςτο τετραδιο μου:</vt:lpstr>
      <vt:lpstr>Φτιαχνω την οικογενεια της λεξης «ανεμος» ςτο τετραδιο μου </vt:lpstr>
      <vt:lpstr>Οι εργαςιες μου ςημερα Δευτερα 18/01/21: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ΤΟΣΟ ΧΙΟΝΙ ΔΕΝ ΞΑΝΑΓΙΝΕ</dc:title>
  <dc:creator>User</dc:creator>
  <cp:lastModifiedBy>User</cp:lastModifiedBy>
  <cp:revision>31</cp:revision>
  <dcterms:created xsi:type="dcterms:W3CDTF">2021-01-13T12:45:20Z</dcterms:created>
  <dcterms:modified xsi:type="dcterms:W3CDTF">2021-01-17T14:39:49Z</dcterms:modified>
</cp:coreProperties>
</file>